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D23F1-5D2C-F6AD-9607-8C34E14DA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868C2-B47B-32BF-7954-8D4C7ED930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51C2B-6C58-8028-ED8E-4B22DC09E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39C49-D744-0CA2-04BE-76BCD33FE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73646-755E-12F9-C89A-0FF16988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2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F0646-69A7-01FC-56C0-D3DE592D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35024-9AD0-06FE-6850-6EFADE9AB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F57EC-777A-A114-F89E-0DAB9E930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CAF5D-D4EC-6848-502B-8CEA3D9AE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A7534-8E0B-4933-DB2B-471F4E5D2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1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A47C4-73BD-9173-0B67-26B448CF0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8B5E1-3EE2-A99E-7D8F-615862F89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0AD8D-40E3-20A5-B945-55803796A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CA528-24AD-92BA-1CE7-3A8908F15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62373-156A-6F14-2117-C20CE782B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08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B74D1-6C4C-BF86-3F81-606F1DB9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AFCCA-1988-FE07-D7CD-A865BF8AC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53258-770E-B966-FD7E-EB85A6814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45EC9-2544-B280-D41A-254EB7799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FBD5F-877D-5E0E-22D3-10C659D77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EC57AA-7F7C-1658-57CE-E42C9F6D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6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A0FC7-AAB3-C92A-2E47-3173C6747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70B19-64AF-2ABF-1B4F-549F1973E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1E217-52BE-DAE1-D710-751150DA4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99C2F3-7656-AF21-BECE-32E91CBC1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7A1914-6EB8-7F06-2BDC-531B093A3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5B5C61-5724-A5FC-A958-82B24E4E0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2CB40-BB93-AA43-DCC0-394EDE22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EBDBD7-B9AC-709B-EB95-81752BC0A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5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EF3A4-3761-E001-946A-DDB6EC8CF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794F4-D27F-54BF-AD52-3CB68C17F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C56959-9ADD-CC14-7BF9-C6C26C967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CDE6F-AEBF-4D13-4D59-1CEF6E75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8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C767C3-ADDB-A58D-0460-02743F29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EAA3D6-ADBB-4A63-93D0-B5B6124EB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57F39-9C00-A989-3D09-28BA2333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33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E44E5-49AD-54B6-F058-9B9CEF7C3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BE376-D99D-9E65-89A0-D00EFF65B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D5604-0DC6-1D92-D833-6E59E7BA8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C0490-E803-D9CF-ECAF-BFF405525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3C69B-D1B1-D7C1-6D4D-F25BA174A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40A8B-15BF-5299-B17F-EBD4634B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13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65915-EAFB-CC45-D20D-9474C870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143376-F029-ABA7-4522-341751D6BD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9E0E1-7C3E-C7C5-BE3E-9FB10DEF8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1AE0D-A275-A569-F80D-625F148E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B3423-1F97-2C40-D707-FD6D493F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013FC6-093E-2E45-9D57-5AAD0E54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51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907AD-ACA9-1620-B64E-7D1ABA96B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0191A5-6ABE-376B-597A-BB08EDEBB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45731-344C-FCD5-69DB-900E546AC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00B2-95FA-678E-30FF-5380E298A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C375F-32EE-F971-CD32-E44FB4FD4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61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CDCB88-2372-FCD4-D12E-A6C282983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9F2F0-825A-9AE8-BFC5-705F3C366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1CBFC-2BFF-E29F-0B55-5CB6A4555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1C3F7-B725-4A23-F384-183A06FDF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2FE18-1D6C-5914-586F-0BACBC55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8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269C0B-A86F-3ED4-C351-BD0DB5FB0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02288-4ED2-A791-08BD-A7AC5BF1D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98A29-F7F4-72FF-F67A-C9E11F6D7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1B2DA-7167-4A7A-9AE5-D7D22A2CB23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DC635-0F29-5424-DE54-43C1CE3121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9B616-16BD-1011-7AFF-FF436F64F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D1F79-BBF4-4F18-B306-46C10513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85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5375B-6339-BD49-EAAE-F5E22D626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Angular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C5701C-6DD0-D7DF-91B9-6415CC48C9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Componentes</a:t>
            </a:r>
            <a:r>
              <a:rPr lang="en-US" dirty="0"/>
              <a:t>, </a:t>
            </a:r>
            <a:r>
              <a:rPr lang="en-US" dirty="0" err="1"/>
              <a:t>estruturas</a:t>
            </a:r>
            <a:r>
              <a:rPr lang="en-US" dirty="0"/>
              <a:t> e </a:t>
            </a:r>
            <a:r>
              <a:rPr lang="en-US" dirty="0" err="1"/>
              <a:t>diretivas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90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C66E-2CE4-D573-3C90-A67D250D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0502A-0336-D391-7E69-7DD48965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</p:spPr>
        <p:txBody>
          <a:bodyPr/>
          <a:lstStyle/>
          <a:p>
            <a:r>
              <a:rPr lang="en-US" dirty="0"/>
              <a:t>Component e o principal </a:t>
            </a:r>
            <a:r>
              <a:rPr lang="en-US" dirty="0" err="1"/>
              <a:t>elemento</a:t>
            </a:r>
            <a:r>
              <a:rPr lang="en-US" dirty="0"/>
              <a:t> que </a:t>
            </a:r>
            <a:r>
              <a:rPr lang="en-US" dirty="0" err="1"/>
              <a:t>constroi</a:t>
            </a:r>
            <a:r>
              <a:rPr lang="en-US" dirty="0"/>
              <a:t> um controller entre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estrura</a:t>
            </a:r>
            <a:r>
              <a:rPr lang="en-US" dirty="0"/>
              <a:t> HTML e o </a:t>
            </a:r>
            <a:r>
              <a:rPr lang="en-US" dirty="0" err="1"/>
              <a:t>codigo</a:t>
            </a:r>
            <a:r>
              <a:rPr lang="en-US" dirty="0"/>
              <a:t> do type script,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criamos</a:t>
            </a:r>
            <a:r>
              <a:rPr lang="en-US" dirty="0"/>
              <a:t> um component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criados</a:t>
            </a:r>
            <a:r>
              <a:rPr lang="en-US" dirty="0"/>
              <a:t> 4 </a:t>
            </a:r>
            <a:r>
              <a:rPr lang="en-US" dirty="0" err="1"/>
              <a:t>arquivos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Component.Html</a:t>
            </a:r>
            <a:r>
              <a:rPr lang="en-US" dirty="0"/>
              <a:t>  (VIEW)</a:t>
            </a:r>
          </a:p>
          <a:p>
            <a:pPr lvl="1"/>
            <a:r>
              <a:rPr lang="en-US" dirty="0" err="1"/>
              <a:t>Component.ts</a:t>
            </a:r>
            <a:r>
              <a:rPr lang="en-US" dirty="0"/>
              <a:t> (Controller)</a:t>
            </a:r>
          </a:p>
          <a:p>
            <a:pPr lvl="1"/>
            <a:r>
              <a:rPr lang="en-US" dirty="0"/>
              <a:t>Component.css (</a:t>
            </a:r>
            <a:r>
              <a:rPr lang="en-US" dirty="0" err="1"/>
              <a:t>css</a:t>
            </a:r>
            <a:r>
              <a:rPr lang="en-US" dirty="0"/>
              <a:t> </a:t>
            </a:r>
            <a:r>
              <a:rPr lang="en-US" dirty="0" err="1"/>
              <a:t>especifico</a:t>
            </a:r>
            <a:r>
              <a:rPr lang="en-US" dirty="0"/>
              <a:t> do component)</a:t>
            </a:r>
          </a:p>
          <a:p>
            <a:pPr lvl="1"/>
            <a:r>
              <a:rPr lang="en-US" dirty="0" err="1"/>
              <a:t>Component.spec.ts</a:t>
            </a:r>
            <a:r>
              <a:rPr lang="en-US" dirty="0"/>
              <a:t> (Teste </a:t>
            </a:r>
            <a:r>
              <a:rPr lang="en-US" dirty="0" err="1"/>
              <a:t>unitário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24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C66E-2CE4-D573-3C90-A67D250D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0502A-0336-D391-7E69-7DD48965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</p:spPr>
        <p:txBody>
          <a:bodyPr/>
          <a:lstStyle/>
          <a:p>
            <a:r>
              <a:rPr lang="en-US" dirty="0"/>
              <a:t>Um component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fazer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 de outros components, e </a:t>
            </a:r>
            <a:r>
              <a:rPr lang="en-US" dirty="0" err="1"/>
              <a:t>pode</a:t>
            </a:r>
            <a:r>
              <a:rPr lang="en-US" dirty="0"/>
              <a:t> ser </a:t>
            </a:r>
            <a:r>
              <a:rPr lang="en-US" dirty="0" err="1"/>
              <a:t>reutilizado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outros </a:t>
            </a:r>
            <a:r>
              <a:rPr lang="en-US" dirty="0" err="1"/>
              <a:t>projetos</a:t>
            </a:r>
            <a:r>
              <a:rPr lang="en-US" dirty="0"/>
              <a:t>, para </a:t>
            </a:r>
            <a:r>
              <a:rPr lang="en-US" dirty="0" err="1"/>
              <a:t>criarmos</a:t>
            </a:r>
            <a:r>
              <a:rPr lang="en-US" dirty="0"/>
              <a:t> um novo component, </a:t>
            </a:r>
            <a:r>
              <a:rPr lang="en-US" dirty="0" err="1"/>
              <a:t>precisamos</a:t>
            </a:r>
            <a:r>
              <a:rPr lang="en-US" dirty="0"/>
              <a:t> </a:t>
            </a:r>
            <a:r>
              <a:rPr lang="en-US" dirty="0" err="1"/>
              <a:t>executar</a:t>
            </a:r>
            <a:r>
              <a:rPr lang="en-US" dirty="0"/>
              <a:t> o commando:</a:t>
            </a:r>
          </a:p>
          <a:p>
            <a:pPr lvl="1"/>
            <a:r>
              <a:rPr lang="en-US" dirty="0"/>
              <a:t>ng g component &lt;</a:t>
            </a:r>
            <a:r>
              <a:rPr lang="en-US" dirty="0" err="1"/>
              <a:t>nome</a:t>
            </a:r>
            <a:r>
              <a:rPr lang="en-US" dirty="0"/>
              <a:t> do component&gt;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611190-CCD7-33C1-9C84-EB1268F01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5" y="3825875"/>
            <a:ext cx="9696450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5097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controller Podemos </a:t>
            </a:r>
            <a:r>
              <a:rPr lang="en-US" dirty="0" err="1"/>
              <a:t>encontrar</a:t>
            </a:r>
            <a:r>
              <a:rPr lang="en-US" dirty="0"/>
              <a:t> a </a:t>
            </a:r>
            <a:r>
              <a:rPr lang="en-US" dirty="0" err="1"/>
              <a:t>classe</a:t>
            </a:r>
            <a:r>
              <a:rPr lang="en-US" dirty="0"/>
              <a:t> do component, Podemos </a:t>
            </a:r>
            <a:r>
              <a:rPr lang="en-US" dirty="0" err="1"/>
              <a:t>tambem</a:t>
            </a:r>
            <a:r>
              <a:rPr lang="en-US" dirty="0"/>
              <a:t> </a:t>
            </a:r>
            <a:r>
              <a:rPr lang="en-US" dirty="0" err="1"/>
              <a:t>importar</a:t>
            </a:r>
            <a:r>
              <a:rPr lang="en-US" dirty="0"/>
              <a:t> outros components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modulos</a:t>
            </a:r>
            <a:r>
              <a:rPr lang="en-US" dirty="0"/>
              <a:t> do angular, </a:t>
            </a:r>
            <a:r>
              <a:rPr lang="en-US" dirty="0" err="1"/>
              <a:t>também</a:t>
            </a:r>
            <a:r>
              <a:rPr lang="en-US" dirty="0"/>
              <a:t> Podemos </a:t>
            </a:r>
            <a:r>
              <a:rPr lang="en-US" dirty="0" err="1"/>
              <a:t>criar</a:t>
            </a:r>
            <a:r>
              <a:rPr lang="en-US" dirty="0"/>
              <a:t> </a:t>
            </a:r>
            <a:r>
              <a:rPr lang="en-US" dirty="0" err="1"/>
              <a:t>atributos</a:t>
            </a:r>
            <a:r>
              <a:rPr lang="en-US" dirty="0"/>
              <a:t>, </a:t>
            </a:r>
            <a:r>
              <a:rPr lang="en-US" dirty="0" err="1"/>
              <a:t>metodos</a:t>
            </a:r>
            <a:r>
              <a:rPr lang="en-US" dirty="0"/>
              <a:t> e </a:t>
            </a:r>
            <a:r>
              <a:rPr lang="en-US" dirty="0" err="1"/>
              <a:t>eventos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F17EF2-0725-89A6-4DC8-4216E4E36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879" y="3101427"/>
            <a:ext cx="7705725" cy="3514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4652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Todo</a:t>
            </a:r>
            <a:r>
              <a:rPr lang="en-US" dirty="0"/>
              <a:t> component </a:t>
            </a:r>
            <a:r>
              <a:rPr lang="en-US" dirty="0" err="1"/>
              <a:t>precisa</a:t>
            </a:r>
            <a:r>
              <a:rPr lang="en-US" dirty="0"/>
              <a:t> ser </a:t>
            </a:r>
            <a:r>
              <a:rPr lang="en-US" dirty="0" err="1"/>
              <a:t>cadastrado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um modulo,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usamos</a:t>
            </a:r>
            <a:r>
              <a:rPr lang="en-US" dirty="0"/>
              <a:t> o commando </a:t>
            </a:r>
            <a:r>
              <a:rPr lang="en-US" dirty="0">
                <a:highlight>
                  <a:srgbClr val="FFFF00"/>
                </a:highlight>
              </a:rPr>
              <a:t>ng g component </a:t>
            </a:r>
            <a:r>
              <a:rPr lang="en-US" dirty="0"/>
              <a:t>e </a:t>
            </a:r>
            <a:r>
              <a:rPr lang="en-US" dirty="0" err="1"/>
              <a:t>registrado</a:t>
            </a:r>
            <a:r>
              <a:rPr lang="en-US" dirty="0"/>
              <a:t> no modulo principal </a:t>
            </a:r>
            <a:r>
              <a:rPr lang="en-US" dirty="0" err="1"/>
              <a:t>automaticamente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3805A5C3-A269-AE38-AEFB-D0413EA9D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492" y="3429000"/>
            <a:ext cx="7106015" cy="1886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80726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atributos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criados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publicos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controller .TS Podemos </a:t>
            </a:r>
            <a:r>
              <a:rPr lang="en-US" dirty="0" err="1"/>
              <a:t>acessar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mesmos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view .HTML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08AAB3EF-56F6-6543-F4C9-B468AE753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96" y="3626424"/>
            <a:ext cx="5157787" cy="2866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6A71C152-7680-2C6A-B6EC-421F81709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2" y="2928089"/>
            <a:ext cx="5213618" cy="2146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802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 </a:t>
            </a:r>
            <a:r>
              <a:rPr lang="en-US" dirty="0" err="1"/>
              <a:t>utilizarmos</a:t>
            </a:r>
            <a:r>
              <a:rPr lang="en-US" dirty="0"/>
              <a:t> o modulo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adicionar</a:t>
            </a:r>
            <a:r>
              <a:rPr lang="en-US" dirty="0"/>
              <a:t> no component principal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F65933-E00E-6D05-5820-396A37283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67884"/>
            <a:ext cx="7634894" cy="3824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573C40-DEB6-E900-83C8-E43F11145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391" y="2403475"/>
            <a:ext cx="3305175" cy="299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434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Diretivas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São </a:t>
            </a:r>
            <a:r>
              <a:rPr lang="en-US" dirty="0" err="1"/>
              <a:t>comandos</a:t>
            </a:r>
            <a:r>
              <a:rPr lang="en-US" dirty="0"/>
              <a:t> para manipular o DOM </a:t>
            </a:r>
            <a:r>
              <a:rPr lang="en-US" dirty="0" err="1"/>
              <a:t>atraves</a:t>
            </a:r>
            <a:r>
              <a:rPr lang="en-US" dirty="0"/>
              <a:t> do TS, </a:t>
            </a:r>
            <a:r>
              <a:rPr lang="en-US" dirty="0" err="1"/>
              <a:t>aprimorando</a:t>
            </a:r>
            <a:r>
              <a:rPr lang="en-US" dirty="0"/>
              <a:t> as </a:t>
            </a:r>
            <a:r>
              <a:rPr lang="en-US" dirty="0" err="1"/>
              <a:t>capacidades</a:t>
            </a:r>
            <a:r>
              <a:rPr lang="en-US" dirty="0"/>
              <a:t> dos </a:t>
            </a:r>
            <a:r>
              <a:rPr lang="en-US" dirty="0" err="1"/>
              <a:t>elementos</a:t>
            </a:r>
            <a:r>
              <a:rPr lang="en-US" dirty="0"/>
              <a:t> do HTML, </a:t>
            </a:r>
            <a:r>
              <a:rPr lang="en-US" dirty="0" err="1"/>
              <a:t>existem</a:t>
            </a:r>
            <a:r>
              <a:rPr lang="en-US" dirty="0"/>
              <a:t> </a:t>
            </a:r>
            <a:r>
              <a:rPr lang="en-US" dirty="0" err="1"/>
              <a:t>dois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diretivas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err="1"/>
              <a:t>Diretivas</a:t>
            </a:r>
            <a:r>
              <a:rPr lang="en-US" dirty="0"/>
              <a:t> </a:t>
            </a:r>
            <a:r>
              <a:rPr lang="en-US" dirty="0" err="1"/>
              <a:t>estruturais</a:t>
            </a:r>
            <a:r>
              <a:rPr lang="en-US" dirty="0"/>
              <a:t>: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NgIf</a:t>
            </a:r>
            <a:r>
              <a:rPr lang="en-US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NgFor</a:t>
            </a:r>
            <a:r>
              <a:rPr lang="en-US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NgSwitch</a:t>
            </a:r>
            <a:r>
              <a:rPr lang="en-US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NgSwitchWhen</a:t>
            </a:r>
            <a:r>
              <a:rPr lang="en-US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NgSwitchDefault</a:t>
            </a:r>
            <a:endParaRPr lang="en-US" b="0" i="1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 err="1"/>
              <a:t>Diretivas</a:t>
            </a:r>
            <a:r>
              <a:rPr lang="en-US" dirty="0"/>
              <a:t> de </a:t>
            </a:r>
            <a:r>
              <a:rPr lang="en-US" dirty="0" err="1"/>
              <a:t>Atributos</a:t>
            </a:r>
            <a:r>
              <a:rPr lang="en-US" dirty="0"/>
              <a:t>:</a:t>
            </a:r>
            <a:r>
              <a:rPr lang="en-US" i="1" dirty="0"/>
              <a:t> </a:t>
            </a:r>
            <a:r>
              <a:rPr lang="en-US" i="1" dirty="0" err="1"/>
              <a:t>NgClass</a:t>
            </a:r>
            <a:r>
              <a:rPr lang="en-US" i="1" dirty="0"/>
              <a:t>, </a:t>
            </a:r>
            <a:r>
              <a:rPr lang="en-US" i="1" dirty="0" err="1"/>
              <a:t>NgStyle</a:t>
            </a:r>
            <a:r>
              <a:rPr lang="en-US" i="1" dirty="0"/>
              <a:t>, </a:t>
            </a:r>
            <a:r>
              <a:rPr lang="en-US" i="1" dirty="0" err="1"/>
              <a:t>NgControlName</a:t>
            </a:r>
            <a:r>
              <a:rPr lang="en-US" i="1" dirty="0"/>
              <a:t>, </a:t>
            </a:r>
            <a:r>
              <a:rPr lang="en-US" i="1" dirty="0" err="1"/>
              <a:t>NgModel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72431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Diretivas</a:t>
            </a:r>
            <a:r>
              <a:rPr lang="en-US" dirty="0"/>
              <a:t> - </a:t>
            </a:r>
            <a:r>
              <a:rPr lang="en-US" dirty="0" err="1"/>
              <a:t>ngfor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Cria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iteração</a:t>
            </a:r>
            <a:r>
              <a:rPr lang="en-US" dirty="0"/>
              <a:t> para a </a:t>
            </a:r>
          </a:p>
          <a:p>
            <a:r>
              <a:rPr lang="en-US" dirty="0" err="1"/>
              <a:t>impressão</a:t>
            </a:r>
            <a:r>
              <a:rPr lang="en-US" dirty="0"/>
              <a:t> de um </a:t>
            </a:r>
            <a:r>
              <a:rPr lang="en-US" dirty="0" err="1"/>
              <a:t>vetor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</a:p>
          <a:p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lista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CCA47-7D15-AEB7-9013-FC81B40DA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29000"/>
            <a:ext cx="6423819" cy="3188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B84D28-79B2-91AF-1E8E-AF70EAFAD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367" y="1567311"/>
            <a:ext cx="6423819" cy="32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8949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Diretivas</a:t>
            </a:r>
            <a:r>
              <a:rPr lang="en-US" dirty="0"/>
              <a:t> - </a:t>
            </a:r>
            <a:r>
              <a:rPr lang="en-US" dirty="0" err="1"/>
              <a:t>ngfor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D175DE7-5D26-EBED-B432-7866582F5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6175" y="1690688"/>
            <a:ext cx="3857625" cy="37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C94B959-81D5-5162-927F-4F00F7AE3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632862"/>
              </p:ext>
            </p:extLst>
          </p:nvPr>
        </p:nvGraphicFramePr>
        <p:xfrm>
          <a:off x="430513" y="1690688"/>
          <a:ext cx="6592587" cy="3771899"/>
        </p:xfrm>
        <a:graphic>
          <a:graphicData uri="http://schemas.openxmlformats.org/drawingml/2006/table">
            <a:tbl>
              <a:tblPr/>
              <a:tblGrid>
                <a:gridCol w="1296687">
                  <a:extLst>
                    <a:ext uri="{9D8B030D-6E8A-4147-A177-3AD203B41FA5}">
                      <a16:colId xmlns:a16="http://schemas.microsoft.com/office/drawing/2014/main" val="484478285"/>
                    </a:ext>
                  </a:extLst>
                </a:gridCol>
                <a:gridCol w="5295900">
                  <a:extLst>
                    <a:ext uri="{9D8B030D-6E8A-4147-A177-3AD203B41FA5}">
                      <a16:colId xmlns:a16="http://schemas.microsoft.com/office/drawing/2014/main" val="2077507084"/>
                    </a:ext>
                  </a:extLst>
                </a:gridCol>
              </a:tblGrid>
              <a:tr h="782671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Segoe UI" panose="020B0502040204020203" pitchFamily="34" charset="0"/>
                        </a:rPr>
                        <a:t> Variável</a:t>
                      </a:r>
                      <a:endParaRPr lang="en-US" sz="16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effectLst/>
                          <a:latin typeface="Segoe UI" panose="020B0502040204020203" pitchFamily="34" charset="0"/>
                        </a:rPr>
                        <a:t>Descrição</a:t>
                      </a:r>
                      <a:endParaRPr lang="en-US" sz="16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85197"/>
                  </a:ext>
                </a:extLst>
              </a:tr>
              <a:tr h="625925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Segoe UI" panose="020B0502040204020203" pitchFamily="34" charset="0"/>
                        </a:rPr>
                        <a:t>  item</a:t>
                      </a:r>
                      <a:endParaRPr lang="en-US" sz="16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  <a:latin typeface="Segoe UI" panose="020B0502040204020203" pitchFamily="34" charset="0"/>
                        </a:rPr>
                        <a:t> </a:t>
                      </a:r>
                      <a:r>
                        <a:rPr lang="pt-BR" sz="1600" b="1" dirty="0" err="1">
                          <a:effectLst/>
                          <a:latin typeface="Segoe UI" panose="020B0502040204020203" pitchFamily="34" charset="0"/>
                        </a:rPr>
                        <a:t>Ex</a:t>
                      </a:r>
                      <a:r>
                        <a:rPr lang="pt-BR" sz="1600" b="1" dirty="0">
                          <a:effectLst/>
                          <a:latin typeface="Segoe UI" panose="020B0502040204020203" pitchFamily="34" charset="0"/>
                        </a:rPr>
                        <a:t>: </a:t>
                      </a:r>
                      <a:r>
                        <a:rPr lang="pt-BR" sz="1600" b="1" dirty="0" err="1">
                          <a:effectLst/>
                          <a:latin typeface="Segoe UI" panose="020B0502040204020203" pitchFamily="34" charset="0"/>
                        </a:rPr>
                        <a:t>ngFor</a:t>
                      </a:r>
                      <a:r>
                        <a:rPr lang="pt-BR" sz="1600" b="1" dirty="0">
                          <a:effectLst/>
                          <a:latin typeface="Segoe UI" panose="020B0502040204020203" pitchFamily="34" charset="0"/>
                        </a:rPr>
                        <a:t>="#curso </a:t>
                      </a:r>
                      <a:r>
                        <a:rPr lang="pt-BR" sz="1600" b="1" dirty="0" err="1">
                          <a:effectLst/>
                          <a:latin typeface="Segoe UI" panose="020B0502040204020203" pitchFamily="34" charset="0"/>
                        </a:rPr>
                        <a:t>of</a:t>
                      </a:r>
                      <a:r>
                        <a:rPr lang="pt-BR" sz="1600" b="1" dirty="0">
                          <a:effectLst/>
                          <a:latin typeface="Segoe UI" panose="020B0502040204020203" pitchFamily="34" charset="0"/>
                        </a:rPr>
                        <a:t> cursos"</a:t>
                      </a:r>
                      <a:r>
                        <a:rPr lang="pt-BR" sz="1600" dirty="0">
                          <a:effectLst/>
                          <a:latin typeface="Segoe UI" panose="020B0502040204020203" pitchFamily="34" charset="0"/>
                        </a:rPr>
                        <a:t>. Neste caso o item possui a variável curso</a:t>
                      </a:r>
                      <a:endParaRPr lang="pt-BR" sz="16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213990"/>
                  </a:ext>
                </a:extLst>
              </a:tr>
              <a:tr h="587003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Segoe UI" panose="020B0502040204020203" pitchFamily="34" charset="0"/>
                        </a:rPr>
                        <a:t>  Index</a:t>
                      </a:r>
                      <a:endParaRPr lang="en-US" sz="16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Segoe UI" panose="020B0502040204020203" pitchFamily="34" charset="0"/>
                        </a:rPr>
                        <a:t>Iteração do laço atual para cada contexto do </a:t>
                      </a:r>
                      <a:r>
                        <a:rPr lang="pt-BR" sz="1600" dirty="0" err="1">
                          <a:effectLst/>
                          <a:latin typeface="Segoe UI" panose="020B0502040204020203" pitchFamily="34" charset="0"/>
                        </a:rPr>
                        <a:t>template</a:t>
                      </a:r>
                      <a:endParaRPr lang="pt-BR" sz="16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370335"/>
                  </a:ext>
                </a:extLst>
              </a:tr>
              <a:tr h="592100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Segoe UI" panose="020B0502040204020203" pitchFamily="34" charset="0"/>
                        </a:rPr>
                        <a:t>  last</a:t>
                      </a:r>
                      <a:endParaRPr lang="en-US" sz="16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Segoe UI" panose="020B0502040204020203" pitchFamily="34" charset="0"/>
                        </a:rPr>
                        <a:t>  Valor booleano que indica se o item e o último na iteração</a:t>
                      </a:r>
                      <a:endParaRPr lang="pt-BR" sz="16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197616"/>
                  </a:ext>
                </a:extLst>
              </a:tr>
              <a:tr h="592100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Segoe UI" panose="020B0502040204020203" pitchFamily="34" charset="0"/>
                        </a:rPr>
                        <a:t>  even</a:t>
                      </a:r>
                      <a:endParaRPr lang="en-US" sz="16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Segoe UI" panose="020B0502040204020203" pitchFamily="34" charset="0"/>
                        </a:rPr>
                        <a:t>  Valor booleano que indica se o item possui um índice par</a:t>
                      </a:r>
                      <a:endParaRPr lang="pt-BR" sz="16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211179"/>
                  </a:ext>
                </a:extLst>
              </a:tr>
              <a:tr h="592100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Segoe UI" panose="020B0502040204020203" pitchFamily="34" charset="0"/>
                        </a:rPr>
                        <a:t>  odd</a:t>
                      </a:r>
                      <a:endParaRPr lang="en-US" sz="16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Segoe UI" panose="020B0502040204020203" pitchFamily="34" charset="0"/>
                        </a:rPr>
                        <a:t>  Valor booleano que indica se esse item possui um índice impar.</a:t>
                      </a:r>
                      <a:endParaRPr lang="pt-BR" sz="16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40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397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Diretivas</a:t>
            </a:r>
            <a:r>
              <a:rPr lang="en-US" dirty="0"/>
              <a:t> - </a:t>
            </a:r>
            <a:r>
              <a:rPr lang="en-US" dirty="0" err="1"/>
              <a:t>ngIf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Atraves</a:t>
            </a:r>
            <a:r>
              <a:rPr lang="en-US" dirty="0"/>
              <a:t> de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condição</a:t>
            </a:r>
            <a:r>
              <a:rPr lang="en-US" dirty="0"/>
              <a:t> </a:t>
            </a:r>
            <a:r>
              <a:rPr lang="en-US" dirty="0" err="1"/>
              <a:t>logica</a:t>
            </a:r>
            <a:endParaRPr lang="en-US" dirty="0"/>
          </a:p>
          <a:p>
            <a:r>
              <a:rPr lang="en-US" dirty="0"/>
              <a:t>e </a:t>
            </a:r>
            <a:r>
              <a:rPr lang="en-US" dirty="0" err="1"/>
              <a:t>possivel</a:t>
            </a:r>
            <a:r>
              <a:rPr lang="en-US" dirty="0"/>
              <a:t> </a:t>
            </a:r>
            <a:r>
              <a:rPr lang="en-US" dirty="0" err="1"/>
              <a:t>mostrar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não</a:t>
            </a:r>
            <a:endParaRPr lang="en-US" dirty="0"/>
          </a:p>
          <a:p>
            <a:r>
              <a:rPr lang="en-US" dirty="0" err="1"/>
              <a:t>Alguns</a:t>
            </a:r>
            <a:r>
              <a:rPr lang="en-US" dirty="0"/>
              <a:t> </a:t>
            </a:r>
            <a:r>
              <a:rPr lang="en-US" dirty="0" err="1"/>
              <a:t>elementos</a:t>
            </a:r>
            <a:r>
              <a:rPr lang="en-US" dirty="0"/>
              <a:t> do HTML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A2BD3B-D399-575D-2804-4136783ED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644900"/>
            <a:ext cx="8099425" cy="2066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E35B84-3AEC-FD20-3B48-C20A788D2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210" y="1146455"/>
            <a:ext cx="5485990" cy="5153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5719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Diretivas</a:t>
            </a:r>
            <a:r>
              <a:rPr lang="en-US" dirty="0"/>
              <a:t> - </a:t>
            </a:r>
            <a:r>
              <a:rPr lang="en-US" dirty="0" err="1"/>
              <a:t>ngClass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Permite</a:t>
            </a:r>
            <a:r>
              <a:rPr lang="en-US" dirty="0"/>
              <a:t> a </a:t>
            </a:r>
            <a:r>
              <a:rPr lang="en-US" dirty="0" err="1"/>
              <a:t>troca</a:t>
            </a:r>
            <a:r>
              <a:rPr lang="en-US" dirty="0"/>
              <a:t> de classes </a:t>
            </a:r>
            <a:r>
              <a:rPr lang="en-US" dirty="0" err="1"/>
              <a:t>css</a:t>
            </a:r>
            <a:r>
              <a:rPr lang="en-US" dirty="0"/>
              <a:t> de </a:t>
            </a:r>
            <a:r>
              <a:rPr lang="en-US" dirty="0" err="1"/>
              <a:t>acordo</a:t>
            </a:r>
            <a:r>
              <a:rPr lang="en-US" dirty="0"/>
              <a:t> com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condição</a:t>
            </a:r>
            <a:r>
              <a:rPr lang="en-US" dirty="0"/>
              <a:t> </a:t>
            </a:r>
            <a:r>
              <a:rPr lang="en-US" dirty="0" err="1"/>
              <a:t>logica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BB038CC-0946-529C-86F4-3DCFEDF3C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21" y="2362138"/>
            <a:ext cx="5016758" cy="2413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420C6-5562-B055-EC78-89CA67470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312" y="4903726"/>
            <a:ext cx="9629775" cy="18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34368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73E-2802-17BD-8221-C820AEAA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Diretivas</a:t>
            </a:r>
            <a:r>
              <a:rPr lang="en-US" dirty="0"/>
              <a:t> - </a:t>
            </a:r>
            <a:r>
              <a:rPr lang="en-US" dirty="0" err="1"/>
              <a:t>ngStyle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6E2A-D90C-CAE1-0105-2540059D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Permite</a:t>
            </a:r>
            <a:r>
              <a:rPr lang="en-US" dirty="0"/>
              <a:t> a </a:t>
            </a:r>
            <a:r>
              <a:rPr lang="en-US" dirty="0" err="1"/>
              <a:t>troca</a:t>
            </a:r>
            <a:r>
              <a:rPr lang="en-US" dirty="0"/>
              <a:t> de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propriedade</a:t>
            </a:r>
            <a:r>
              <a:rPr lang="en-US" dirty="0"/>
              <a:t> do </a:t>
            </a:r>
            <a:r>
              <a:rPr lang="en-US" dirty="0" err="1"/>
              <a:t>css</a:t>
            </a:r>
            <a:r>
              <a:rPr lang="en-US" dirty="0"/>
              <a:t> de </a:t>
            </a:r>
            <a:r>
              <a:rPr lang="en-US" dirty="0" err="1"/>
              <a:t>acordo</a:t>
            </a:r>
            <a:r>
              <a:rPr lang="en-US" dirty="0"/>
              <a:t> com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condição</a:t>
            </a:r>
            <a:r>
              <a:rPr lang="en-US" dirty="0"/>
              <a:t> </a:t>
            </a:r>
            <a:r>
              <a:rPr lang="en-US" dirty="0" err="1"/>
              <a:t>logica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477317-398A-82DF-A1A6-0F8DA6447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" y="2898775"/>
            <a:ext cx="11001375" cy="1390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67239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378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Segoe UI</vt:lpstr>
      <vt:lpstr>Office Theme</vt:lpstr>
      <vt:lpstr>Angular</vt:lpstr>
      <vt:lpstr>Components</vt:lpstr>
      <vt:lpstr>Components</vt:lpstr>
      <vt:lpstr>Components</vt:lpstr>
      <vt:lpstr>Components</vt:lpstr>
      <vt:lpstr>Components</vt:lpstr>
      <vt:lpstr>Components</vt:lpstr>
      <vt:lpstr>Diretivas</vt:lpstr>
      <vt:lpstr>Diretivas - ngfor</vt:lpstr>
      <vt:lpstr>Diretivas - ngfor</vt:lpstr>
      <vt:lpstr>Diretivas - ngIf</vt:lpstr>
      <vt:lpstr>Diretivas - ngClass</vt:lpstr>
      <vt:lpstr>Diretivas - ngStyle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Angular</dc:title>
  <dc:creator>Glaser, Norton Barros</dc:creator>
  <cp:lastModifiedBy>Glaser, Norton Barros</cp:lastModifiedBy>
  <cp:revision>19</cp:revision>
  <dcterms:created xsi:type="dcterms:W3CDTF">2023-04-13T12:13:27Z</dcterms:created>
  <dcterms:modified xsi:type="dcterms:W3CDTF">2023-04-13T19:07:42Z</dcterms:modified>
</cp:coreProperties>
</file>