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7" r:id="rId3"/>
    <p:sldId id="281" r:id="rId4"/>
    <p:sldId id="282" r:id="rId5"/>
    <p:sldId id="283" r:id="rId6"/>
    <p:sldId id="284"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1" d="100"/>
          <a:sy n="101" d="100"/>
        </p:scale>
        <p:origin x="29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bg>
      <p:bgRef idx="1001">
        <a:schemeClr val="bg2"/>
      </p:bgRef>
    </p:bg>
    <p:spTree>
      <p:nvGrpSpPr>
        <p:cNvPr id="1" name=""/>
        <p:cNvGrpSpPr/>
        <p:nvPr/>
      </p:nvGrpSpPr>
      <p:grpSpPr>
        <a:xfrm>
          <a:off x="0" y="0"/>
          <a:ext cx="0" cy="0"/>
          <a:chOff x="0" y="0"/>
          <a:chExt cx="0" cy="0"/>
        </a:xfrm>
      </p:grpSpPr>
      <p:sp>
        <p:nvSpPr>
          <p:cNvPr id="7" name="Retângulo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ângulo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ângulo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ítulo 7"/>
          <p:cNvSpPr>
            <a:spLocks noGrp="1"/>
          </p:cNvSpPr>
          <p:nvPr>
            <p:ph type="ctrTitle"/>
          </p:nvPr>
        </p:nvSpPr>
        <p:spPr>
          <a:xfrm>
            <a:off x="2362200" y="4038600"/>
            <a:ext cx="6477000" cy="1828800"/>
          </a:xfrm>
        </p:spPr>
        <p:txBody>
          <a:bodyPr anchor="b"/>
          <a:lstStyle>
            <a:lvl1pPr>
              <a:defRPr cap="all" baseline="0"/>
            </a:lvl1pPr>
          </a:lstStyle>
          <a:p>
            <a:r>
              <a:rPr kumimoji="0" lang="pt-BR"/>
              <a:t>Clique para editar o estilo do título mestre</a:t>
            </a:r>
            <a:endParaRPr kumimoji="0" lang="en-US"/>
          </a:p>
        </p:txBody>
      </p:sp>
      <p:sp>
        <p:nvSpPr>
          <p:cNvPr id="9" name="Subtítulo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t-BR"/>
              <a:t>Clique para editar o estilo do subtítulo mestre</a:t>
            </a:r>
            <a:endParaRPr kumimoji="0" lang="en-US"/>
          </a:p>
        </p:txBody>
      </p:sp>
      <p:sp>
        <p:nvSpPr>
          <p:cNvPr id="28" name="Espaço Reservado para Data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9A32A74D-5257-4133-97A4-C8ABEBB13DFA}" type="datetimeFigureOut">
              <a:rPr lang="en-US" smtClean="0"/>
              <a:pPr/>
              <a:t>8/3/2021</a:t>
            </a:fld>
            <a:endParaRPr lang="en-US"/>
          </a:p>
        </p:txBody>
      </p:sp>
      <p:sp>
        <p:nvSpPr>
          <p:cNvPr id="17" name="Espaço Reservado para Rodapé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Espaço Reservado para Número de Slide 28"/>
          <p:cNvSpPr>
            <a:spLocks noGrp="1"/>
          </p:cNvSpPr>
          <p:nvPr>
            <p:ph type="sldNum" sz="quarter" idx="12"/>
          </p:nvPr>
        </p:nvSpPr>
        <p:spPr>
          <a:xfrm>
            <a:off x="8001000" y="228600"/>
            <a:ext cx="838200" cy="381000"/>
          </a:xfrm>
        </p:spPr>
        <p:txBody>
          <a:bodyPr/>
          <a:lstStyle>
            <a:lvl1pPr>
              <a:defRPr>
                <a:solidFill>
                  <a:schemeClr val="tx2"/>
                </a:solidFill>
              </a:defRPr>
            </a:lvl1pPr>
          </a:lstStyle>
          <a:p>
            <a:fld id="{E8AD3D5B-3BEA-41CD-831A-FB9C5D34440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612648" y="228600"/>
            <a:ext cx="8153400" cy="990600"/>
          </a:xfrm>
        </p:spPr>
        <p:txBody>
          <a:bodyPr/>
          <a:lstStyle/>
          <a:p>
            <a:r>
              <a:rPr kumimoji="0" lang="pt-BR"/>
              <a:t>Clique para editar o estilo do título mestre</a:t>
            </a:r>
            <a:endParaRPr kumimoji="0" lang="en-US"/>
          </a:p>
        </p:txBody>
      </p:sp>
      <p:sp>
        <p:nvSpPr>
          <p:cNvPr id="4" name="Espaço Reservado para Data 3"/>
          <p:cNvSpPr>
            <a:spLocks noGrp="1"/>
          </p:cNvSpPr>
          <p:nvPr>
            <p:ph type="dt" sz="half" idx="10"/>
          </p:nvPr>
        </p:nvSpPr>
        <p:spPr/>
        <p:txBody>
          <a:bodyPr/>
          <a:lstStyle/>
          <a:p>
            <a:fld id="{9A32A74D-5257-4133-97A4-C8ABEBB13DFA}" type="datetimeFigureOut">
              <a:rPr lang="en-US" smtClean="0"/>
              <a:pPr/>
              <a:t>8/3/2021</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lvl1pPr>
              <a:defRPr>
                <a:solidFill>
                  <a:srgbClr val="FFFFFF"/>
                </a:solidFill>
              </a:defRPr>
            </a:lvl1pPr>
          </a:lstStyle>
          <a:p>
            <a:fld id="{E8AD3D5B-3BEA-41CD-831A-FB9C5D344405}" type="slidenum">
              <a:rPr lang="en-US" smtClean="0"/>
              <a:pPr/>
              <a:t>‹#›</a:t>
            </a:fld>
            <a:endParaRPr lang="en-US"/>
          </a:p>
        </p:txBody>
      </p:sp>
      <p:sp>
        <p:nvSpPr>
          <p:cNvPr id="8" name="Espaço Reservado para Conteúdo 7"/>
          <p:cNvSpPr>
            <a:spLocks noGrp="1"/>
          </p:cNvSpPr>
          <p:nvPr>
            <p:ph sz="quarter" idx="1"/>
          </p:nvPr>
        </p:nvSpPr>
        <p:spPr>
          <a:xfrm>
            <a:off x="612648" y="1600200"/>
            <a:ext cx="8153400" cy="4495800"/>
          </a:xfrm>
        </p:spPr>
        <p:txBody>
          <a:bodyPr/>
          <a:lstStyle/>
          <a:p>
            <a:pPr lvl="0" eaLnBrk="1" latinLnBrk="0" hangingPunct="1"/>
            <a:r>
              <a:rPr lang="pt-BR"/>
              <a:t>Clique para editar os estilos do texto mestre</a:t>
            </a:r>
          </a:p>
          <a:p>
            <a:pPr lvl="1" eaLnBrk="1" latinLnBrk="0" hangingPunct="1"/>
            <a:r>
              <a:rPr lang="pt-BR"/>
              <a:t>Segundo nível</a:t>
            </a:r>
          </a:p>
          <a:p>
            <a:pPr lvl="2" eaLnBrk="1" latinLnBrk="0" hangingPunct="1"/>
            <a:r>
              <a:rPr lang="pt-BR"/>
              <a:t>Terceiro nível</a:t>
            </a:r>
          </a:p>
          <a:p>
            <a:pPr lvl="3" eaLnBrk="1" latinLnBrk="0" hangingPunct="1"/>
            <a:r>
              <a:rPr lang="pt-BR"/>
              <a:t>Quarto nível</a:t>
            </a:r>
          </a:p>
          <a:p>
            <a:pPr lvl="4" eaLnBrk="1" latinLnBrk="0" hangingPunct="1"/>
            <a:r>
              <a:rPr lang="pt-BR"/>
              <a:t>Quinto nível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bg>
      <p:bgRef idx="1003">
        <a:schemeClr val="bg1"/>
      </p:bgRef>
    </p:bg>
    <p:spTree>
      <p:nvGrpSpPr>
        <p:cNvPr id="1" name=""/>
        <p:cNvGrpSpPr/>
        <p:nvPr/>
      </p:nvGrpSpPr>
      <p:grpSpPr>
        <a:xfrm>
          <a:off x="0" y="0"/>
          <a:ext cx="0" cy="0"/>
          <a:chOff x="0" y="0"/>
          <a:chExt cx="0" cy="0"/>
        </a:xfrm>
      </p:grpSpPr>
      <p:sp>
        <p:nvSpPr>
          <p:cNvPr id="3" name="Espaço Reservado para Texto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t-BR"/>
              <a:t>Clique para editar os estilos do texto mestre</a:t>
            </a:r>
          </a:p>
        </p:txBody>
      </p:sp>
      <p:sp>
        <p:nvSpPr>
          <p:cNvPr id="7" name="Retângulo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tângulo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tângulo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ítulo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pt-BR"/>
              <a:t>Clique para editar o estilo do título mestre</a:t>
            </a:r>
            <a:endParaRPr kumimoji="0" lang="en-US"/>
          </a:p>
        </p:txBody>
      </p:sp>
      <p:sp>
        <p:nvSpPr>
          <p:cNvPr id="12" name="Espaço Reservado para Data 11"/>
          <p:cNvSpPr>
            <a:spLocks noGrp="1"/>
          </p:cNvSpPr>
          <p:nvPr>
            <p:ph type="dt" sz="half" idx="10"/>
          </p:nvPr>
        </p:nvSpPr>
        <p:spPr/>
        <p:txBody>
          <a:bodyPr/>
          <a:lstStyle/>
          <a:p>
            <a:fld id="{9A32A74D-5257-4133-97A4-C8ABEBB13DFA}" type="datetimeFigureOut">
              <a:rPr lang="en-US" smtClean="0"/>
              <a:pPr/>
              <a:t>8/3/2021</a:t>
            </a:fld>
            <a:endParaRPr lang="en-US"/>
          </a:p>
        </p:txBody>
      </p:sp>
      <p:sp>
        <p:nvSpPr>
          <p:cNvPr id="13" name="Espaço Reservado para Número de Slide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E8AD3D5B-3BEA-41CD-831A-FB9C5D344405}" type="slidenum">
              <a:rPr lang="en-US" smtClean="0"/>
              <a:pPr/>
              <a:t>‹#›</a:t>
            </a:fld>
            <a:endParaRPr lang="en-US"/>
          </a:p>
        </p:txBody>
      </p:sp>
      <p:sp>
        <p:nvSpPr>
          <p:cNvPr id="14" name="Espaço Reservado para Rodapé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a:t>Clique para editar o estilo do título mestre</a:t>
            </a:r>
            <a:endParaRPr kumimoji="0" lang="en-US"/>
          </a:p>
        </p:txBody>
      </p:sp>
      <p:sp>
        <p:nvSpPr>
          <p:cNvPr id="9" name="Espaço Reservado para Conteúdo 8"/>
          <p:cNvSpPr>
            <a:spLocks noGrp="1"/>
          </p:cNvSpPr>
          <p:nvPr>
            <p:ph sz="quarter" idx="1"/>
          </p:nvPr>
        </p:nvSpPr>
        <p:spPr>
          <a:xfrm>
            <a:off x="609600" y="1589567"/>
            <a:ext cx="3886200" cy="4572000"/>
          </a:xfrm>
        </p:spPr>
        <p:txBody>
          <a:bodyPr/>
          <a:lstStyle/>
          <a:p>
            <a:pPr lvl="0" eaLnBrk="1" latinLnBrk="0" hangingPunct="1"/>
            <a:r>
              <a:rPr lang="pt-BR"/>
              <a:t>Clique para editar os estilos do texto mestre</a:t>
            </a:r>
          </a:p>
          <a:p>
            <a:pPr lvl="1" eaLnBrk="1" latinLnBrk="0" hangingPunct="1"/>
            <a:r>
              <a:rPr lang="pt-BR"/>
              <a:t>Segundo nível</a:t>
            </a:r>
          </a:p>
          <a:p>
            <a:pPr lvl="2" eaLnBrk="1" latinLnBrk="0" hangingPunct="1"/>
            <a:r>
              <a:rPr lang="pt-BR"/>
              <a:t>Terceiro nível</a:t>
            </a:r>
          </a:p>
          <a:p>
            <a:pPr lvl="3" eaLnBrk="1" latinLnBrk="0" hangingPunct="1"/>
            <a:r>
              <a:rPr lang="pt-BR"/>
              <a:t>Quarto nível</a:t>
            </a:r>
          </a:p>
          <a:p>
            <a:pPr lvl="4" eaLnBrk="1" latinLnBrk="0" hangingPunct="1"/>
            <a:r>
              <a:rPr lang="pt-BR"/>
              <a:t>Quinto nível</a:t>
            </a:r>
            <a:endParaRPr kumimoji="0" lang="en-US"/>
          </a:p>
        </p:txBody>
      </p:sp>
      <p:sp>
        <p:nvSpPr>
          <p:cNvPr id="11" name="Espaço Reservado para Conteúdo 10"/>
          <p:cNvSpPr>
            <a:spLocks noGrp="1"/>
          </p:cNvSpPr>
          <p:nvPr>
            <p:ph sz="quarter" idx="2"/>
          </p:nvPr>
        </p:nvSpPr>
        <p:spPr>
          <a:xfrm>
            <a:off x="4844901" y="1589567"/>
            <a:ext cx="3886200" cy="4572000"/>
          </a:xfrm>
        </p:spPr>
        <p:txBody>
          <a:bodyPr/>
          <a:lstStyle/>
          <a:p>
            <a:pPr lvl="0" eaLnBrk="1" latinLnBrk="0" hangingPunct="1"/>
            <a:r>
              <a:rPr lang="pt-BR"/>
              <a:t>Clique para editar os estilos do texto mestre</a:t>
            </a:r>
          </a:p>
          <a:p>
            <a:pPr lvl="1" eaLnBrk="1" latinLnBrk="0" hangingPunct="1"/>
            <a:r>
              <a:rPr lang="pt-BR"/>
              <a:t>Segundo nível</a:t>
            </a:r>
          </a:p>
          <a:p>
            <a:pPr lvl="2" eaLnBrk="1" latinLnBrk="0" hangingPunct="1"/>
            <a:r>
              <a:rPr lang="pt-BR"/>
              <a:t>Terceiro nível</a:t>
            </a:r>
          </a:p>
          <a:p>
            <a:pPr lvl="3" eaLnBrk="1" latinLnBrk="0" hangingPunct="1"/>
            <a:r>
              <a:rPr lang="pt-BR"/>
              <a:t>Quarto nível</a:t>
            </a:r>
          </a:p>
          <a:p>
            <a:pPr lvl="4" eaLnBrk="1" latinLnBrk="0" hangingPunct="1"/>
            <a:r>
              <a:rPr lang="pt-BR"/>
              <a:t>Quinto nível</a:t>
            </a:r>
            <a:endParaRPr kumimoji="0" lang="en-US"/>
          </a:p>
        </p:txBody>
      </p:sp>
      <p:sp>
        <p:nvSpPr>
          <p:cNvPr id="8" name="Espaço Reservado para Data 7"/>
          <p:cNvSpPr>
            <a:spLocks noGrp="1"/>
          </p:cNvSpPr>
          <p:nvPr>
            <p:ph type="dt" sz="half" idx="15"/>
          </p:nvPr>
        </p:nvSpPr>
        <p:spPr/>
        <p:txBody>
          <a:bodyPr rtlCol="0"/>
          <a:lstStyle/>
          <a:p>
            <a:fld id="{9A32A74D-5257-4133-97A4-C8ABEBB13DFA}" type="datetimeFigureOut">
              <a:rPr lang="en-US" smtClean="0"/>
              <a:pPr/>
              <a:t>8/3/2021</a:t>
            </a:fld>
            <a:endParaRPr lang="en-US"/>
          </a:p>
        </p:txBody>
      </p:sp>
      <p:sp>
        <p:nvSpPr>
          <p:cNvPr id="10" name="Espaço Reservado para Número de Slide 9"/>
          <p:cNvSpPr>
            <a:spLocks noGrp="1"/>
          </p:cNvSpPr>
          <p:nvPr>
            <p:ph type="sldNum" sz="quarter" idx="16"/>
          </p:nvPr>
        </p:nvSpPr>
        <p:spPr/>
        <p:txBody>
          <a:bodyPr rtlCol="0"/>
          <a:lstStyle/>
          <a:p>
            <a:fld id="{E8AD3D5B-3BEA-41CD-831A-FB9C5D344405}" type="slidenum">
              <a:rPr lang="en-US" smtClean="0"/>
              <a:pPr/>
              <a:t>‹#›</a:t>
            </a:fld>
            <a:endParaRPr lang="en-US"/>
          </a:p>
        </p:txBody>
      </p:sp>
      <p:sp>
        <p:nvSpPr>
          <p:cNvPr id="12" name="Espaço Reservado para Rodapé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533400" y="273050"/>
            <a:ext cx="8153400" cy="869950"/>
          </a:xfrm>
        </p:spPr>
        <p:txBody>
          <a:bodyPr anchor="ctr"/>
          <a:lstStyle>
            <a:lvl1pPr>
              <a:defRPr/>
            </a:lvl1pPr>
          </a:lstStyle>
          <a:p>
            <a:r>
              <a:rPr kumimoji="0" lang="pt-BR"/>
              <a:t>Clique para editar o estilo do título mestre</a:t>
            </a:r>
            <a:endParaRPr kumimoji="0" lang="en-US"/>
          </a:p>
        </p:txBody>
      </p:sp>
      <p:sp>
        <p:nvSpPr>
          <p:cNvPr id="11" name="Espaço Reservado para Conteúdo 10"/>
          <p:cNvSpPr>
            <a:spLocks noGrp="1"/>
          </p:cNvSpPr>
          <p:nvPr>
            <p:ph sz="quarter" idx="2"/>
          </p:nvPr>
        </p:nvSpPr>
        <p:spPr>
          <a:xfrm>
            <a:off x="609600" y="2438400"/>
            <a:ext cx="3886200" cy="3581400"/>
          </a:xfrm>
        </p:spPr>
        <p:txBody>
          <a:bodyPr/>
          <a:lstStyle/>
          <a:p>
            <a:pPr lvl="0" eaLnBrk="1" latinLnBrk="0" hangingPunct="1"/>
            <a:r>
              <a:rPr lang="pt-BR"/>
              <a:t>Clique para editar os estilos do texto mestre</a:t>
            </a:r>
          </a:p>
          <a:p>
            <a:pPr lvl="1" eaLnBrk="1" latinLnBrk="0" hangingPunct="1"/>
            <a:r>
              <a:rPr lang="pt-BR"/>
              <a:t>Segundo nível</a:t>
            </a:r>
          </a:p>
          <a:p>
            <a:pPr lvl="2" eaLnBrk="1" latinLnBrk="0" hangingPunct="1"/>
            <a:r>
              <a:rPr lang="pt-BR"/>
              <a:t>Terceiro nível</a:t>
            </a:r>
          </a:p>
          <a:p>
            <a:pPr lvl="3" eaLnBrk="1" latinLnBrk="0" hangingPunct="1"/>
            <a:r>
              <a:rPr lang="pt-BR"/>
              <a:t>Quarto nível</a:t>
            </a:r>
          </a:p>
          <a:p>
            <a:pPr lvl="4" eaLnBrk="1" latinLnBrk="0" hangingPunct="1"/>
            <a:r>
              <a:rPr lang="pt-BR"/>
              <a:t>Quinto nível</a:t>
            </a:r>
            <a:endParaRPr kumimoji="0" lang="en-US"/>
          </a:p>
        </p:txBody>
      </p:sp>
      <p:sp>
        <p:nvSpPr>
          <p:cNvPr id="13" name="Espaço Reservado para Conteúdo 12"/>
          <p:cNvSpPr>
            <a:spLocks noGrp="1"/>
          </p:cNvSpPr>
          <p:nvPr>
            <p:ph sz="quarter" idx="4"/>
          </p:nvPr>
        </p:nvSpPr>
        <p:spPr>
          <a:xfrm>
            <a:off x="4800600" y="2438400"/>
            <a:ext cx="3886200" cy="3581400"/>
          </a:xfrm>
        </p:spPr>
        <p:txBody>
          <a:bodyPr/>
          <a:lstStyle/>
          <a:p>
            <a:pPr lvl="0" eaLnBrk="1" latinLnBrk="0" hangingPunct="1"/>
            <a:r>
              <a:rPr lang="pt-BR"/>
              <a:t>Clique para editar os estilos do texto mestre</a:t>
            </a:r>
          </a:p>
          <a:p>
            <a:pPr lvl="1" eaLnBrk="1" latinLnBrk="0" hangingPunct="1"/>
            <a:r>
              <a:rPr lang="pt-BR"/>
              <a:t>Segundo nível</a:t>
            </a:r>
          </a:p>
          <a:p>
            <a:pPr lvl="2" eaLnBrk="1" latinLnBrk="0" hangingPunct="1"/>
            <a:r>
              <a:rPr lang="pt-BR"/>
              <a:t>Terceiro nível</a:t>
            </a:r>
          </a:p>
          <a:p>
            <a:pPr lvl="3" eaLnBrk="1" latinLnBrk="0" hangingPunct="1"/>
            <a:r>
              <a:rPr lang="pt-BR"/>
              <a:t>Quarto nível</a:t>
            </a:r>
          </a:p>
          <a:p>
            <a:pPr lvl="4" eaLnBrk="1" latinLnBrk="0" hangingPunct="1"/>
            <a:r>
              <a:rPr lang="pt-BR"/>
              <a:t>Quinto nível</a:t>
            </a:r>
            <a:endParaRPr kumimoji="0" lang="en-US"/>
          </a:p>
        </p:txBody>
      </p:sp>
      <p:sp>
        <p:nvSpPr>
          <p:cNvPr id="10" name="Espaço Reservado para Data 9"/>
          <p:cNvSpPr>
            <a:spLocks noGrp="1"/>
          </p:cNvSpPr>
          <p:nvPr>
            <p:ph type="dt" sz="half" idx="15"/>
          </p:nvPr>
        </p:nvSpPr>
        <p:spPr/>
        <p:txBody>
          <a:bodyPr rtlCol="0"/>
          <a:lstStyle/>
          <a:p>
            <a:fld id="{9A32A74D-5257-4133-97A4-C8ABEBB13DFA}" type="datetimeFigureOut">
              <a:rPr lang="en-US" smtClean="0"/>
              <a:pPr/>
              <a:t>8/3/2021</a:t>
            </a:fld>
            <a:endParaRPr lang="en-US"/>
          </a:p>
        </p:txBody>
      </p:sp>
      <p:sp>
        <p:nvSpPr>
          <p:cNvPr id="12" name="Espaço Reservado para Número de Slide 11"/>
          <p:cNvSpPr>
            <a:spLocks noGrp="1"/>
          </p:cNvSpPr>
          <p:nvPr>
            <p:ph type="sldNum" sz="quarter" idx="16"/>
          </p:nvPr>
        </p:nvSpPr>
        <p:spPr/>
        <p:txBody>
          <a:bodyPr rtlCol="0"/>
          <a:lstStyle/>
          <a:p>
            <a:fld id="{E8AD3D5B-3BEA-41CD-831A-FB9C5D344405}" type="slidenum">
              <a:rPr lang="en-US" smtClean="0"/>
              <a:pPr/>
              <a:t>‹#›</a:t>
            </a:fld>
            <a:endParaRPr lang="en-US"/>
          </a:p>
        </p:txBody>
      </p:sp>
      <p:sp>
        <p:nvSpPr>
          <p:cNvPr id="14" name="Espaço Reservado para Rodapé 13"/>
          <p:cNvSpPr>
            <a:spLocks noGrp="1"/>
          </p:cNvSpPr>
          <p:nvPr>
            <p:ph type="ftr" sz="quarter" idx="17"/>
          </p:nvPr>
        </p:nvSpPr>
        <p:spPr/>
        <p:txBody>
          <a:bodyPr rtlCol="0"/>
          <a:lstStyle/>
          <a:p>
            <a:endParaRPr lang="en-US"/>
          </a:p>
        </p:txBody>
      </p:sp>
      <p:sp>
        <p:nvSpPr>
          <p:cNvPr id="16" name="Espaço Reservado para Texto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pt-BR"/>
              <a:t>Clique para editar os estilos do texto mestre</a:t>
            </a:r>
          </a:p>
        </p:txBody>
      </p:sp>
      <p:sp>
        <p:nvSpPr>
          <p:cNvPr id="15" name="Espaço Reservado para Texto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pt-BR"/>
              <a:t>Clique para editar os estilos do texto mestre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a:t>Clique para editar o estilo do título mestre</a:t>
            </a:r>
            <a:endParaRPr kumimoji="0" lang="en-US"/>
          </a:p>
        </p:txBody>
      </p:sp>
      <p:sp>
        <p:nvSpPr>
          <p:cNvPr id="3" name="Espaço Reservado para Data 2"/>
          <p:cNvSpPr>
            <a:spLocks noGrp="1"/>
          </p:cNvSpPr>
          <p:nvPr>
            <p:ph type="dt" sz="half" idx="10"/>
          </p:nvPr>
        </p:nvSpPr>
        <p:spPr/>
        <p:txBody>
          <a:bodyPr/>
          <a:lstStyle/>
          <a:p>
            <a:fld id="{9A32A74D-5257-4133-97A4-C8ABEBB13DFA}" type="datetimeFigureOut">
              <a:rPr lang="en-US" smtClean="0"/>
              <a:pPr/>
              <a:t>8/3/2021</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lvl1pPr>
              <a:defRPr>
                <a:solidFill>
                  <a:srgbClr val="FFFFFF"/>
                </a:solidFill>
              </a:defRPr>
            </a:lvl1pPr>
          </a:lstStyle>
          <a:p>
            <a:fld id="{E8AD3D5B-3BEA-41CD-831A-FB9C5D34440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9A32A74D-5257-4133-97A4-C8ABEBB13DFA}" type="datetimeFigureOut">
              <a:rPr lang="en-US" smtClean="0"/>
              <a:pPr/>
              <a:t>8/3/2021</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a:xfrm>
            <a:off x="0" y="6248400"/>
            <a:ext cx="533400" cy="381000"/>
          </a:xfrm>
        </p:spPr>
        <p:txBody>
          <a:bodyPr/>
          <a:lstStyle>
            <a:lvl1pPr>
              <a:defRPr>
                <a:solidFill>
                  <a:schemeClr val="tx2"/>
                </a:solidFill>
              </a:defRPr>
            </a:lvl1pPr>
          </a:lstStyle>
          <a:p>
            <a:fld id="{E8AD3D5B-3BEA-41CD-831A-FB9C5D34440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3050"/>
            <a:ext cx="8077200" cy="869950"/>
          </a:xfrm>
        </p:spPr>
        <p:txBody>
          <a:bodyPr anchor="ctr"/>
          <a:lstStyle>
            <a:lvl1pPr algn="l">
              <a:buNone/>
              <a:defRPr sz="4400" b="0"/>
            </a:lvl1pPr>
          </a:lstStyle>
          <a:p>
            <a:r>
              <a:rPr kumimoji="0" lang="pt-BR"/>
              <a:t>Clique para editar o estilo do título mestre</a:t>
            </a:r>
            <a:endParaRPr kumimoji="0" lang="en-US"/>
          </a:p>
        </p:txBody>
      </p:sp>
      <p:sp>
        <p:nvSpPr>
          <p:cNvPr id="5" name="Espaço Reservado para Data 4"/>
          <p:cNvSpPr>
            <a:spLocks noGrp="1"/>
          </p:cNvSpPr>
          <p:nvPr>
            <p:ph type="dt" sz="half" idx="10"/>
          </p:nvPr>
        </p:nvSpPr>
        <p:spPr/>
        <p:txBody>
          <a:bodyPr/>
          <a:lstStyle/>
          <a:p>
            <a:fld id="{9A32A74D-5257-4133-97A4-C8ABEBB13DFA}" type="datetimeFigureOut">
              <a:rPr lang="en-US" smtClean="0"/>
              <a:pPr/>
              <a:t>8/3/2021</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lvl1pPr>
              <a:defRPr>
                <a:solidFill>
                  <a:srgbClr val="FFFFFF"/>
                </a:solidFill>
              </a:defRPr>
            </a:lvl1pPr>
          </a:lstStyle>
          <a:p>
            <a:fld id="{E8AD3D5B-3BEA-41CD-831A-FB9C5D344405}" type="slidenum">
              <a:rPr lang="en-US" smtClean="0"/>
              <a:pPr/>
              <a:t>‹#›</a:t>
            </a:fld>
            <a:endParaRPr lang="en-US"/>
          </a:p>
        </p:txBody>
      </p:sp>
      <p:sp>
        <p:nvSpPr>
          <p:cNvPr id="3" name="Espaço Reservado para Texto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pt-BR"/>
              <a:t>Clique para editar os estilos do texto mestre</a:t>
            </a:r>
          </a:p>
        </p:txBody>
      </p:sp>
      <p:sp>
        <p:nvSpPr>
          <p:cNvPr id="9" name="Espaço Reservado para Conteúdo 8"/>
          <p:cNvSpPr>
            <a:spLocks noGrp="1"/>
          </p:cNvSpPr>
          <p:nvPr>
            <p:ph sz="quarter" idx="1"/>
          </p:nvPr>
        </p:nvSpPr>
        <p:spPr>
          <a:xfrm>
            <a:off x="2362200" y="1752600"/>
            <a:ext cx="6400800" cy="4419600"/>
          </a:xfrm>
        </p:spPr>
        <p:txBody>
          <a:bodyPr/>
          <a:lstStyle/>
          <a:p>
            <a:pPr lvl="0" eaLnBrk="1" latinLnBrk="0" hangingPunct="1"/>
            <a:r>
              <a:rPr lang="pt-BR"/>
              <a:t>Clique para editar os estilos do texto mestre</a:t>
            </a:r>
          </a:p>
          <a:p>
            <a:pPr lvl="1" eaLnBrk="1" latinLnBrk="0" hangingPunct="1"/>
            <a:r>
              <a:rPr lang="pt-BR"/>
              <a:t>Segundo nível</a:t>
            </a:r>
          </a:p>
          <a:p>
            <a:pPr lvl="2" eaLnBrk="1" latinLnBrk="0" hangingPunct="1"/>
            <a:r>
              <a:rPr lang="pt-BR"/>
              <a:t>Terceiro nível</a:t>
            </a:r>
          </a:p>
          <a:p>
            <a:pPr lvl="3" eaLnBrk="1" latinLnBrk="0" hangingPunct="1"/>
            <a:r>
              <a:rPr lang="pt-BR"/>
              <a:t>Quarto nível</a:t>
            </a:r>
          </a:p>
          <a:p>
            <a:pPr lvl="4" eaLnBrk="1" latinLnBrk="0" hangingPunct="1"/>
            <a:r>
              <a:rPr lang="pt-BR"/>
              <a:t>Quinto nível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bg>
      <p:bgRef idx="1003">
        <a:schemeClr val="bg2"/>
      </p:bgRef>
    </p:bg>
    <p:spTree>
      <p:nvGrpSpPr>
        <p:cNvPr id="1" name=""/>
        <p:cNvGrpSpPr/>
        <p:nvPr/>
      </p:nvGrpSpPr>
      <p:grpSpPr>
        <a:xfrm>
          <a:off x="0" y="0"/>
          <a:ext cx="0" cy="0"/>
          <a:chOff x="0" y="0"/>
          <a:chExt cx="0" cy="0"/>
        </a:xfrm>
      </p:grpSpPr>
      <p:sp>
        <p:nvSpPr>
          <p:cNvPr id="4" name="Espaço Reservado para Texto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pt-BR"/>
              <a:t>Clique para editar os estilos do texto mestre</a:t>
            </a:r>
          </a:p>
        </p:txBody>
      </p:sp>
      <p:sp>
        <p:nvSpPr>
          <p:cNvPr id="8" name="Retângulo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tângulo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ângulo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ítulo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pt-BR"/>
              <a:t>Clique para editar o estilo do título mestre</a:t>
            </a:r>
            <a:endParaRPr kumimoji="0" lang="en-US"/>
          </a:p>
        </p:txBody>
      </p:sp>
      <p:sp>
        <p:nvSpPr>
          <p:cNvPr id="11" name="Retângulo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Espaço Reservado para Data 11"/>
          <p:cNvSpPr>
            <a:spLocks noGrp="1"/>
          </p:cNvSpPr>
          <p:nvPr>
            <p:ph type="dt" sz="half" idx="10"/>
          </p:nvPr>
        </p:nvSpPr>
        <p:spPr>
          <a:xfrm>
            <a:off x="6248400" y="6248400"/>
            <a:ext cx="2667000" cy="365125"/>
          </a:xfrm>
        </p:spPr>
        <p:txBody>
          <a:bodyPr rtlCol="0"/>
          <a:lstStyle/>
          <a:p>
            <a:fld id="{9A32A74D-5257-4133-97A4-C8ABEBB13DFA}" type="datetimeFigureOut">
              <a:rPr lang="en-US" smtClean="0"/>
              <a:pPr/>
              <a:t>8/3/2021</a:t>
            </a:fld>
            <a:endParaRPr lang="en-US"/>
          </a:p>
        </p:txBody>
      </p:sp>
      <p:sp>
        <p:nvSpPr>
          <p:cNvPr id="13" name="Espaço Reservado para Número de Slide 12"/>
          <p:cNvSpPr>
            <a:spLocks noGrp="1"/>
          </p:cNvSpPr>
          <p:nvPr>
            <p:ph type="sldNum" sz="quarter" idx="11"/>
          </p:nvPr>
        </p:nvSpPr>
        <p:spPr>
          <a:xfrm>
            <a:off x="0" y="4667249"/>
            <a:ext cx="1447800" cy="663578"/>
          </a:xfrm>
        </p:spPr>
        <p:txBody>
          <a:bodyPr rtlCol="0"/>
          <a:lstStyle>
            <a:lvl1pPr>
              <a:defRPr sz="2800"/>
            </a:lvl1pPr>
          </a:lstStyle>
          <a:p>
            <a:fld id="{E8AD3D5B-3BEA-41CD-831A-FB9C5D344405}" type="slidenum">
              <a:rPr lang="en-US" smtClean="0"/>
              <a:pPr/>
              <a:t>‹#›</a:t>
            </a:fld>
            <a:endParaRPr lang="en-US"/>
          </a:p>
        </p:txBody>
      </p:sp>
      <p:sp>
        <p:nvSpPr>
          <p:cNvPr id="14" name="Espaço Reservado para Rodapé 13"/>
          <p:cNvSpPr>
            <a:spLocks noGrp="1"/>
          </p:cNvSpPr>
          <p:nvPr>
            <p:ph type="ftr" sz="quarter" idx="12"/>
          </p:nvPr>
        </p:nvSpPr>
        <p:spPr>
          <a:xfrm>
            <a:off x="1600200" y="6248206"/>
            <a:ext cx="4572000" cy="365125"/>
          </a:xfrm>
        </p:spPr>
        <p:txBody>
          <a:bodyPr rtlCol="0"/>
          <a:lstStyle/>
          <a:p>
            <a:endParaRPr lang="en-US"/>
          </a:p>
        </p:txBody>
      </p:sp>
      <p:sp>
        <p:nvSpPr>
          <p:cNvPr id="3" name="Espaço Reservado para Imagem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pt-BR"/>
              <a:t>Clique no ícone para adicionar uma imagem</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a:t>Clique para editar o estilo do título mestre</a:t>
            </a:r>
            <a:endParaRPr kumimoji="0" lang="en-US"/>
          </a:p>
        </p:txBody>
      </p:sp>
      <p:sp>
        <p:nvSpPr>
          <p:cNvPr id="3" name="Espaço Reservado para Texto Vertical 2"/>
          <p:cNvSpPr>
            <a:spLocks noGrp="1"/>
          </p:cNvSpPr>
          <p:nvPr>
            <p:ph type="body" orient="vert" idx="1"/>
          </p:nvPr>
        </p:nvSpPr>
        <p:spPr/>
        <p:txBody>
          <a:bodyPr vert="eaVert"/>
          <a:lstStyle/>
          <a:p>
            <a:pPr lvl="0" eaLnBrk="1" latinLnBrk="0" hangingPunct="1"/>
            <a:r>
              <a:rPr lang="pt-BR"/>
              <a:t>Clique para editar os estilos do texto mestre</a:t>
            </a:r>
          </a:p>
          <a:p>
            <a:pPr lvl="1" eaLnBrk="1" latinLnBrk="0" hangingPunct="1"/>
            <a:r>
              <a:rPr lang="pt-BR"/>
              <a:t>Segundo nível</a:t>
            </a:r>
          </a:p>
          <a:p>
            <a:pPr lvl="2" eaLnBrk="1" latinLnBrk="0" hangingPunct="1"/>
            <a:r>
              <a:rPr lang="pt-BR"/>
              <a:t>Terceiro nível</a:t>
            </a:r>
          </a:p>
          <a:p>
            <a:pPr lvl="3" eaLnBrk="1" latinLnBrk="0" hangingPunct="1"/>
            <a:r>
              <a:rPr lang="pt-BR"/>
              <a:t>Quarto nível</a:t>
            </a:r>
          </a:p>
          <a:p>
            <a:pPr lvl="4" eaLnBrk="1" latinLnBrk="0" hangingPunct="1"/>
            <a:r>
              <a:rPr lang="pt-BR"/>
              <a:t>Quinto nível</a:t>
            </a:r>
            <a:endParaRPr kumimoji="0" lang="en-US"/>
          </a:p>
        </p:txBody>
      </p:sp>
      <p:sp>
        <p:nvSpPr>
          <p:cNvPr id="4" name="Espaço Reservado para Data 3"/>
          <p:cNvSpPr>
            <a:spLocks noGrp="1"/>
          </p:cNvSpPr>
          <p:nvPr>
            <p:ph type="dt" sz="half" idx="10"/>
          </p:nvPr>
        </p:nvSpPr>
        <p:spPr/>
        <p:txBody>
          <a:bodyPr/>
          <a:lstStyle/>
          <a:p>
            <a:fld id="{9A32A74D-5257-4133-97A4-C8ABEBB13DFA}" type="datetimeFigureOut">
              <a:rPr lang="en-US" smtClean="0"/>
              <a:pPr/>
              <a:t>8/3/2021</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E8AD3D5B-3BEA-41CD-831A-FB9C5D34440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e texto verticais">
    <p:bg>
      <p:bgRef idx="1001">
        <a:schemeClr val="bg1"/>
      </p:bgRef>
    </p:bg>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53200" y="609600"/>
            <a:ext cx="2057400" cy="5516563"/>
          </a:xfrm>
        </p:spPr>
        <p:txBody>
          <a:bodyPr vert="eaVert"/>
          <a:lstStyle/>
          <a:p>
            <a:r>
              <a:rPr kumimoji="0" lang="pt-BR"/>
              <a:t>Clique para editar o estilo do título mestre</a:t>
            </a:r>
            <a:endParaRPr kumimoji="0" lang="en-US"/>
          </a:p>
        </p:txBody>
      </p:sp>
      <p:sp>
        <p:nvSpPr>
          <p:cNvPr id="3" name="Espaço Reservado para Texto Vertical 2"/>
          <p:cNvSpPr>
            <a:spLocks noGrp="1"/>
          </p:cNvSpPr>
          <p:nvPr>
            <p:ph type="body" orient="vert" idx="1"/>
          </p:nvPr>
        </p:nvSpPr>
        <p:spPr>
          <a:xfrm>
            <a:off x="457200" y="609600"/>
            <a:ext cx="5562600" cy="5516564"/>
          </a:xfrm>
        </p:spPr>
        <p:txBody>
          <a:bodyPr vert="eaVert"/>
          <a:lstStyle/>
          <a:p>
            <a:pPr lvl="0" eaLnBrk="1" latinLnBrk="0" hangingPunct="1"/>
            <a:r>
              <a:rPr lang="pt-BR"/>
              <a:t>Clique para editar os estilos do texto mestre</a:t>
            </a:r>
          </a:p>
          <a:p>
            <a:pPr lvl="1" eaLnBrk="1" latinLnBrk="0" hangingPunct="1"/>
            <a:r>
              <a:rPr lang="pt-BR"/>
              <a:t>Segundo nível</a:t>
            </a:r>
          </a:p>
          <a:p>
            <a:pPr lvl="2" eaLnBrk="1" latinLnBrk="0" hangingPunct="1"/>
            <a:r>
              <a:rPr lang="pt-BR"/>
              <a:t>Terceiro nível</a:t>
            </a:r>
          </a:p>
          <a:p>
            <a:pPr lvl="3" eaLnBrk="1" latinLnBrk="0" hangingPunct="1"/>
            <a:r>
              <a:rPr lang="pt-BR"/>
              <a:t>Quarto nível</a:t>
            </a:r>
          </a:p>
          <a:p>
            <a:pPr lvl="4" eaLnBrk="1" latinLnBrk="0" hangingPunct="1"/>
            <a:r>
              <a:rPr lang="pt-BR"/>
              <a:t>Quinto nível</a:t>
            </a:r>
            <a:endParaRPr kumimoji="0" lang="en-US"/>
          </a:p>
        </p:txBody>
      </p:sp>
      <p:sp>
        <p:nvSpPr>
          <p:cNvPr id="4" name="Espaço Reservado para Data 3"/>
          <p:cNvSpPr>
            <a:spLocks noGrp="1"/>
          </p:cNvSpPr>
          <p:nvPr>
            <p:ph type="dt" sz="half" idx="10"/>
          </p:nvPr>
        </p:nvSpPr>
        <p:spPr>
          <a:xfrm>
            <a:off x="6553200" y="6248402"/>
            <a:ext cx="2209800" cy="365125"/>
          </a:xfrm>
        </p:spPr>
        <p:txBody>
          <a:bodyPr/>
          <a:lstStyle/>
          <a:p>
            <a:fld id="{9A32A74D-5257-4133-97A4-C8ABEBB13DFA}" type="datetimeFigureOut">
              <a:rPr lang="en-US" smtClean="0"/>
              <a:pPr/>
              <a:t>8/3/2021</a:t>
            </a:fld>
            <a:endParaRPr lang="en-US"/>
          </a:p>
        </p:txBody>
      </p:sp>
      <p:sp>
        <p:nvSpPr>
          <p:cNvPr id="5" name="Espaço Reservado para Rodapé 4"/>
          <p:cNvSpPr>
            <a:spLocks noGrp="1"/>
          </p:cNvSpPr>
          <p:nvPr>
            <p:ph type="ftr" sz="quarter" idx="11"/>
          </p:nvPr>
        </p:nvSpPr>
        <p:spPr>
          <a:xfrm>
            <a:off x="457201" y="6248207"/>
            <a:ext cx="5573483" cy="365125"/>
          </a:xfrm>
        </p:spPr>
        <p:txBody>
          <a:bodyPr/>
          <a:lstStyle/>
          <a:p>
            <a:endParaRPr lang="en-US"/>
          </a:p>
        </p:txBody>
      </p:sp>
      <p:sp>
        <p:nvSpPr>
          <p:cNvPr id="7" name="Retângulo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tângulo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tângulo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Espaço Reservado para Número de Slide 5"/>
          <p:cNvSpPr>
            <a:spLocks noGrp="1"/>
          </p:cNvSpPr>
          <p:nvPr>
            <p:ph type="sldNum" sz="quarter" idx="12"/>
          </p:nvPr>
        </p:nvSpPr>
        <p:spPr>
          <a:xfrm rot="5400000">
            <a:off x="5989638" y="144462"/>
            <a:ext cx="533400" cy="244476"/>
          </a:xfrm>
        </p:spPr>
        <p:txBody>
          <a:bodyPr/>
          <a:lstStyle/>
          <a:p>
            <a:fld id="{E8AD3D5B-3BEA-41CD-831A-FB9C5D34440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ço Reservado para Título 21"/>
          <p:cNvSpPr>
            <a:spLocks noGrp="1"/>
          </p:cNvSpPr>
          <p:nvPr>
            <p:ph type="title"/>
          </p:nvPr>
        </p:nvSpPr>
        <p:spPr>
          <a:xfrm>
            <a:off x="609600" y="228600"/>
            <a:ext cx="8153400" cy="990600"/>
          </a:xfrm>
          <a:prstGeom prst="rect">
            <a:avLst/>
          </a:prstGeom>
        </p:spPr>
        <p:txBody>
          <a:bodyPr vert="horz" anchor="ctr">
            <a:normAutofit/>
          </a:bodyPr>
          <a:lstStyle/>
          <a:p>
            <a:r>
              <a:rPr kumimoji="0" lang="pt-BR"/>
              <a:t>Clique para editar o estilo do título mestre</a:t>
            </a:r>
            <a:endParaRPr kumimoji="0" lang="en-US"/>
          </a:p>
        </p:txBody>
      </p:sp>
      <p:sp>
        <p:nvSpPr>
          <p:cNvPr id="13" name="Espaço Reservado para Texto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pt-BR"/>
              <a:t>Clique para editar os estilos do texto mestre</a:t>
            </a:r>
          </a:p>
          <a:p>
            <a:pPr lvl="1" eaLnBrk="1" latinLnBrk="0" hangingPunct="1"/>
            <a:r>
              <a:rPr kumimoji="0" lang="pt-BR"/>
              <a:t>Segundo nível</a:t>
            </a:r>
          </a:p>
          <a:p>
            <a:pPr lvl="2" eaLnBrk="1" latinLnBrk="0" hangingPunct="1"/>
            <a:r>
              <a:rPr kumimoji="0" lang="pt-BR"/>
              <a:t>Terceiro nível</a:t>
            </a:r>
          </a:p>
          <a:p>
            <a:pPr lvl="3" eaLnBrk="1" latinLnBrk="0" hangingPunct="1"/>
            <a:r>
              <a:rPr kumimoji="0" lang="pt-BR"/>
              <a:t>Quarto nível</a:t>
            </a:r>
          </a:p>
          <a:p>
            <a:pPr lvl="4" eaLnBrk="1" latinLnBrk="0" hangingPunct="1"/>
            <a:r>
              <a:rPr kumimoji="0" lang="pt-BR"/>
              <a:t>Quinto nível</a:t>
            </a:r>
            <a:endParaRPr kumimoji="0" lang="en-US"/>
          </a:p>
        </p:txBody>
      </p:sp>
      <p:sp>
        <p:nvSpPr>
          <p:cNvPr id="14" name="Espaço Reservado para Data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9A32A74D-5257-4133-97A4-C8ABEBB13DFA}" type="datetimeFigureOut">
              <a:rPr lang="en-US" smtClean="0"/>
              <a:pPr/>
              <a:t>8/3/2021</a:t>
            </a:fld>
            <a:endParaRPr lang="en-US"/>
          </a:p>
        </p:txBody>
      </p:sp>
      <p:sp>
        <p:nvSpPr>
          <p:cNvPr id="3" name="Espaço Reservado para Rodapé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tângulo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tângulo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tângulo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Espaço Reservado para Número de Slide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E8AD3D5B-3BEA-41CD-831A-FB9C5D34440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a:t>Fatec</a:t>
            </a:r>
            <a:endParaRPr lang="en-US" dirty="0"/>
          </a:p>
        </p:txBody>
      </p:sp>
      <p:sp>
        <p:nvSpPr>
          <p:cNvPr id="3" name="Subtítulo 2"/>
          <p:cNvSpPr>
            <a:spLocks noGrp="1"/>
          </p:cNvSpPr>
          <p:nvPr>
            <p:ph type="subTitle" idx="1"/>
          </p:nvPr>
        </p:nvSpPr>
        <p:spPr/>
        <p:txBody>
          <a:bodyPr/>
          <a:lstStyle/>
          <a:p>
            <a:r>
              <a:rPr lang="pt-BR" dirty="0"/>
              <a:t>MER e DER</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E37D8-0918-4E66-9E91-C796E5AD71A1}"/>
              </a:ext>
            </a:extLst>
          </p:cNvPr>
          <p:cNvSpPr>
            <a:spLocks noGrp="1"/>
          </p:cNvSpPr>
          <p:nvPr>
            <p:ph type="title"/>
          </p:nvPr>
        </p:nvSpPr>
        <p:spPr/>
        <p:txBody>
          <a:bodyPr>
            <a:noAutofit/>
          </a:bodyPr>
          <a:lstStyle/>
          <a:p>
            <a:r>
              <a:rPr lang="pt-BR" sz="4000" dirty="0"/>
              <a:t>O que é o MER ?</a:t>
            </a:r>
            <a:endParaRPr lang="en-US" sz="4000" dirty="0"/>
          </a:p>
        </p:txBody>
      </p:sp>
      <p:sp>
        <p:nvSpPr>
          <p:cNvPr id="3" name="Content Placeholder 2">
            <a:extLst>
              <a:ext uri="{FF2B5EF4-FFF2-40B4-BE49-F238E27FC236}">
                <a16:creationId xmlns:a16="http://schemas.microsoft.com/office/drawing/2014/main" id="{C603E57F-7E0F-4159-9306-891E6F82267F}"/>
              </a:ext>
            </a:extLst>
          </p:cNvPr>
          <p:cNvSpPr>
            <a:spLocks noGrp="1"/>
          </p:cNvSpPr>
          <p:nvPr>
            <p:ph sz="quarter" idx="1"/>
          </p:nvPr>
        </p:nvSpPr>
        <p:spPr/>
        <p:txBody>
          <a:bodyPr>
            <a:normAutofit/>
          </a:bodyPr>
          <a:lstStyle/>
          <a:p>
            <a:r>
              <a:rPr lang="pt-BR" dirty="0"/>
              <a:t>O </a:t>
            </a:r>
            <a:r>
              <a:rPr lang="pt-BR" b="1" dirty="0"/>
              <a:t>MER</a:t>
            </a:r>
            <a:r>
              <a:rPr lang="pt-BR" dirty="0"/>
              <a:t> (Modelo Entidade Relacionamento) é utilizado para descrever os objetos do mundo real através de entidades, com suas propriedades que são os atributos e os seus relacionamentos.</a:t>
            </a:r>
          </a:p>
          <a:p>
            <a:endParaRPr lang="pt-BR"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534438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B505D-2072-4C32-BECD-A70817768C02}"/>
              </a:ext>
            </a:extLst>
          </p:cNvPr>
          <p:cNvSpPr>
            <a:spLocks noGrp="1"/>
          </p:cNvSpPr>
          <p:nvPr>
            <p:ph type="title"/>
          </p:nvPr>
        </p:nvSpPr>
        <p:spPr/>
        <p:txBody>
          <a:bodyPr/>
          <a:lstStyle/>
          <a:p>
            <a:r>
              <a:rPr lang="pt-BR" b="1" dirty="0"/>
              <a:t>O que são entidades?</a:t>
            </a:r>
          </a:p>
        </p:txBody>
      </p:sp>
      <p:sp>
        <p:nvSpPr>
          <p:cNvPr id="3" name="Content Placeholder 2">
            <a:extLst>
              <a:ext uri="{FF2B5EF4-FFF2-40B4-BE49-F238E27FC236}">
                <a16:creationId xmlns:a16="http://schemas.microsoft.com/office/drawing/2014/main" id="{D487C330-77E6-4874-BF98-9483BCA7EC44}"/>
              </a:ext>
            </a:extLst>
          </p:cNvPr>
          <p:cNvSpPr>
            <a:spLocks noGrp="1"/>
          </p:cNvSpPr>
          <p:nvPr>
            <p:ph sz="quarter" idx="1"/>
          </p:nvPr>
        </p:nvSpPr>
        <p:spPr/>
        <p:txBody>
          <a:bodyPr>
            <a:normAutofit fontScale="77500" lnSpcReduction="20000"/>
          </a:bodyPr>
          <a:lstStyle/>
          <a:p>
            <a:r>
              <a:rPr lang="pt-BR" dirty="0"/>
              <a:t>As entidades representam um objeto do mundo real e que possuem uma existência independente, como: pessoas, empresa, carro, casa, entre outras coisas que podem ser representadas por uma entidade. Podemos considerar que existem três tipos de entidades, as entidades fortes, que não dependem de outras entidades para existirem.</a:t>
            </a:r>
          </a:p>
          <a:p>
            <a:endParaRPr lang="pt-BR" dirty="0"/>
          </a:p>
          <a:p>
            <a:r>
              <a:rPr lang="pt-BR" dirty="0"/>
              <a:t>Já as entidades fracas, dependem de outras entidades para existir, ou seja, elas não possuem existência própria ou não possuem atributos próprios para identificação, dependendo assim, dos atributos chave das entidades fortes. E por último as entidades associativas, que são utilizadas quando existe a necessidade de associar uma entidade a um relacionamento.</a:t>
            </a:r>
          </a:p>
        </p:txBody>
      </p:sp>
    </p:spTree>
    <p:extLst>
      <p:ext uri="{BB962C8B-B14F-4D97-AF65-F5344CB8AC3E}">
        <p14:creationId xmlns:p14="http://schemas.microsoft.com/office/powerpoint/2010/main" val="3663793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CE376-A416-4458-91AB-AD28B7BFFF14}"/>
              </a:ext>
            </a:extLst>
          </p:cNvPr>
          <p:cNvSpPr>
            <a:spLocks noGrp="1"/>
          </p:cNvSpPr>
          <p:nvPr>
            <p:ph type="title"/>
          </p:nvPr>
        </p:nvSpPr>
        <p:spPr/>
        <p:txBody>
          <a:bodyPr/>
          <a:lstStyle/>
          <a:p>
            <a:r>
              <a:rPr lang="it-IT" dirty="0"/>
              <a:t>o que são atributos?</a:t>
            </a:r>
            <a:endParaRPr lang="en-US" dirty="0"/>
          </a:p>
        </p:txBody>
      </p:sp>
      <p:sp>
        <p:nvSpPr>
          <p:cNvPr id="3" name="Content Placeholder 2">
            <a:extLst>
              <a:ext uri="{FF2B5EF4-FFF2-40B4-BE49-F238E27FC236}">
                <a16:creationId xmlns:a16="http://schemas.microsoft.com/office/drawing/2014/main" id="{D25968F8-AD17-420A-8220-25F9A7909D9B}"/>
              </a:ext>
            </a:extLst>
          </p:cNvPr>
          <p:cNvSpPr>
            <a:spLocks noGrp="1"/>
          </p:cNvSpPr>
          <p:nvPr>
            <p:ph sz="quarter" idx="1"/>
          </p:nvPr>
        </p:nvSpPr>
        <p:spPr/>
        <p:txBody>
          <a:bodyPr>
            <a:normAutofit/>
          </a:bodyPr>
          <a:lstStyle/>
          <a:p>
            <a:r>
              <a:rPr lang="pt-BR" dirty="0"/>
              <a:t>Os atributos descrevem as propriedades das entidades. A entidade pessoa pode ter como atributo o nome, data de nascimento, idade, endereço. </a:t>
            </a:r>
          </a:p>
          <a:p>
            <a:r>
              <a:rPr lang="pt-BR" dirty="0"/>
              <a:t>Como as entidades, também existem alguns tipos de atributos, que são: os atributos simples, atributos compostos, atributos multivalorados, atributos derivados e atributos chave. Agora veremos cada um deles:</a:t>
            </a:r>
          </a:p>
        </p:txBody>
      </p:sp>
    </p:spTree>
    <p:extLst>
      <p:ext uri="{BB962C8B-B14F-4D97-AF65-F5344CB8AC3E}">
        <p14:creationId xmlns:p14="http://schemas.microsoft.com/office/powerpoint/2010/main" val="11153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C835F-065C-4CEA-8F8C-EB316C9B428A}"/>
              </a:ext>
            </a:extLst>
          </p:cNvPr>
          <p:cNvSpPr>
            <a:spLocks noGrp="1"/>
          </p:cNvSpPr>
          <p:nvPr>
            <p:ph type="title"/>
          </p:nvPr>
        </p:nvSpPr>
        <p:spPr/>
        <p:txBody>
          <a:bodyPr>
            <a:normAutofit/>
          </a:bodyPr>
          <a:lstStyle/>
          <a:p>
            <a:r>
              <a:rPr lang="pt-BR" dirty="0"/>
              <a:t>o que são atributos?</a:t>
            </a:r>
            <a:endParaRPr lang="en-US" dirty="0"/>
          </a:p>
        </p:txBody>
      </p:sp>
      <p:sp>
        <p:nvSpPr>
          <p:cNvPr id="3" name="Content Placeholder 2">
            <a:extLst>
              <a:ext uri="{FF2B5EF4-FFF2-40B4-BE49-F238E27FC236}">
                <a16:creationId xmlns:a16="http://schemas.microsoft.com/office/drawing/2014/main" id="{49A26AE0-FE8F-4001-AC41-6062A4235DAD}"/>
              </a:ext>
            </a:extLst>
          </p:cNvPr>
          <p:cNvSpPr>
            <a:spLocks noGrp="1"/>
          </p:cNvSpPr>
          <p:nvPr>
            <p:ph sz="quarter" idx="1"/>
          </p:nvPr>
        </p:nvSpPr>
        <p:spPr/>
        <p:txBody>
          <a:bodyPr>
            <a:normAutofit fontScale="55000" lnSpcReduction="20000"/>
          </a:bodyPr>
          <a:lstStyle/>
          <a:p>
            <a:r>
              <a:rPr lang="pt-BR" dirty="0"/>
              <a:t>Atributo Simples</a:t>
            </a:r>
          </a:p>
          <a:p>
            <a:pPr lvl="1"/>
            <a:r>
              <a:rPr lang="pt-BR" dirty="0"/>
              <a:t>Atributos simples são indivisíveis, ou seja, são atributos atômicos, um exemplo seria o atributo CPF, ele não pode ser dividido em partes menores para formar outros atributos, ele é indivisível.</a:t>
            </a:r>
          </a:p>
          <a:p>
            <a:r>
              <a:rPr lang="pt-BR" dirty="0"/>
              <a:t>Atributo Composto</a:t>
            </a:r>
          </a:p>
          <a:p>
            <a:pPr lvl="1"/>
            <a:r>
              <a:rPr lang="pt-BR" dirty="0"/>
              <a:t>Atributos Compostos podem ser divididos em partes menores, que representam outros atributos, como o atributo endereço, ele pode ser subdividido em atributos menores, como, por exemplo, cidade, estado, rua, CEP.</a:t>
            </a:r>
          </a:p>
          <a:p>
            <a:r>
              <a:rPr lang="pt-BR" dirty="0"/>
              <a:t>Atributo Multivalorado</a:t>
            </a:r>
          </a:p>
          <a:p>
            <a:pPr lvl="1"/>
            <a:r>
              <a:rPr lang="pt-BR" dirty="0"/>
              <a:t>Um atributo Multivalorado pode ter um ou N (vários) valores associados a ele, como, por exemplo, o atributo telefone de um cliente, ele pode ter um ou vários telefones.</a:t>
            </a:r>
            <a:r>
              <a:rPr lang="pt-BR" b="1" dirty="0"/>
              <a:t> </a:t>
            </a:r>
          </a:p>
          <a:p>
            <a:r>
              <a:rPr lang="pt-BR" dirty="0"/>
              <a:t>Atributo Derivado</a:t>
            </a:r>
          </a:p>
          <a:p>
            <a:pPr lvl="1"/>
            <a:r>
              <a:rPr lang="pt-BR" dirty="0"/>
              <a:t>Atributos derivados dependem de outro atributo ou até mesmo outra entidade para existir, como, por exemplo, o atributo idade e o atributo data de nascimento, para descobrimos a idade de uma pessoa precisamos da sua data de nascimento, então, consideramos o atributo idade como derivado do atributo data de nascimento.</a:t>
            </a:r>
          </a:p>
          <a:p>
            <a:r>
              <a:rPr lang="pt-BR" dirty="0"/>
              <a:t>Atributo Chave</a:t>
            </a:r>
          </a:p>
          <a:p>
            <a:pPr lvl="1"/>
            <a:r>
              <a:rPr lang="pt-BR" dirty="0"/>
              <a:t>O atributo chave é utilizado para identificar de forma única uma entidade, ou seja, os valores associados a esse atributo são distintos dentre o conjunto de entidades. Como exemplo, podemos utilizar o CPF de uma pessoa, ele é único e pode ser utilizado como atributo chave, já que cada pessoa recebe um número de CPF distinto.</a:t>
            </a:r>
          </a:p>
          <a:p>
            <a:pPr lvl="1"/>
            <a:endParaRPr lang="en-US" dirty="0"/>
          </a:p>
        </p:txBody>
      </p:sp>
    </p:spTree>
    <p:extLst>
      <p:ext uri="{BB962C8B-B14F-4D97-AF65-F5344CB8AC3E}">
        <p14:creationId xmlns:p14="http://schemas.microsoft.com/office/powerpoint/2010/main" val="2381641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73249-A61A-48CD-9CD8-87D192D89DC2}"/>
              </a:ext>
            </a:extLst>
          </p:cNvPr>
          <p:cNvSpPr>
            <a:spLocks noGrp="1"/>
          </p:cNvSpPr>
          <p:nvPr>
            <p:ph type="title"/>
          </p:nvPr>
        </p:nvSpPr>
        <p:spPr/>
        <p:txBody>
          <a:bodyPr>
            <a:normAutofit/>
          </a:bodyPr>
          <a:lstStyle/>
          <a:p>
            <a:r>
              <a:rPr lang="pt-BR" dirty="0"/>
              <a:t>E os relacionamentos?</a:t>
            </a:r>
            <a:endParaRPr lang="en-US" dirty="0"/>
          </a:p>
        </p:txBody>
      </p:sp>
      <p:sp>
        <p:nvSpPr>
          <p:cNvPr id="3" name="Content Placeholder 2">
            <a:extLst>
              <a:ext uri="{FF2B5EF4-FFF2-40B4-BE49-F238E27FC236}">
                <a16:creationId xmlns:a16="http://schemas.microsoft.com/office/drawing/2014/main" id="{978054D5-995E-4839-B8F4-88060B866D0A}"/>
              </a:ext>
            </a:extLst>
          </p:cNvPr>
          <p:cNvSpPr>
            <a:spLocks noGrp="1"/>
          </p:cNvSpPr>
          <p:nvPr>
            <p:ph sz="quarter" idx="1"/>
          </p:nvPr>
        </p:nvSpPr>
        <p:spPr/>
        <p:txBody>
          <a:bodyPr>
            <a:normAutofit fontScale="70000" lnSpcReduction="20000"/>
          </a:bodyPr>
          <a:lstStyle/>
          <a:p>
            <a:r>
              <a:rPr lang="pt-BR" dirty="0"/>
              <a:t>As entidades podem se relacionar entre si, havendo assim uma associação, que conhecemos como relacionamento, que normalmente são representados por verbos. Como, por exemplo, “uma pessoa trabalha para uma empresa”. Também podemos classificar os relacionamentos em três tipos:</a:t>
            </a:r>
          </a:p>
          <a:p>
            <a:endParaRPr lang="pt-BR" dirty="0"/>
          </a:p>
          <a:p>
            <a:pPr lvl="1"/>
            <a:r>
              <a:rPr lang="pt-BR" dirty="0"/>
              <a:t>Relacionamento UM PARA UM (1:1): Onde uma entidade X se associa unicamente a uma ocorrência da entidade Y.</a:t>
            </a:r>
          </a:p>
          <a:p>
            <a:pPr lvl="1"/>
            <a:endParaRPr lang="pt-BR" dirty="0"/>
          </a:p>
          <a:p>
            <a:pPr lvl="1"/>
            <a:r>
              <a:rPr lang="pt-BR" dirty="0"/>
              <a:t>Relacionamento UM PARA MUITOS (1:N): Onde uma entidade X se associa a várias ocorrências da entidade Y, porém, a entidade Y pode apenas se associar a uma ocorrência da entidade X.</a:t>
            </a:r>
          </a:p>
          <a:p>
            <a:pPr lvl="1"/>
            <a:endParaRPr lang="pt-BR" dirty="0"/>
          </a:p>
          <a:p>
            <a:pPr lvl="1"/>
            <a:r>
              <a:rPr lang="pt-BR" dirty="0"/>
              <a:t>Relacionamento MUITOS PARA MUITOS (N:N): Onde a entidade X o pode se associar a várias ocorrências da entidade Y e a entidade Y pode também se associar a várias ocorrências da entidade X.</a:t>
            </a:r>
            <a:endParaRPr lang="en-US" dirty="0"/>
          </a:p>
        </p:txBody>
      </p:sp>
    </p:spTree>
    <p:extLst>
      <p:ext uri="{BB962C8B-B14F-4D97-AF65-F5344CB8AC3E}">
        <p14:creationId xmlns:p14="http://schemas.microsoft.com/office/powerpoint/2010/main" val="66015800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o">
  <a:themeElements>
    <a:clrScheme name="Mediano">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o">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o">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596</TotalTime>
  <Words>596</Words>
  <Application>Microsoft Office PowerPoint</Application>
  <PresentationFormat>On-screen Show (4:3)</PresentationFormat>
  <Paragraphs>30</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Courier New</vt:lpstr>
      <vt:lpstr>Tw Cen MT</vt:lpstr>
      <vt:lpstr>Wingdings</vt:lpstr>
      <vt:lpstr>Wingdings 2</vt:lpstr>
      <vt:lpstr>Mediano</vt:lpstr>
      <vt:lpstr>Fatec</vt:lpstr>
      <vt:lpstr>O que é o MER ?</vt:lpstr>
      <vt:lpstr>O que são entidades?</vt:lpstr>
      <vt:lpstr>o que são atributos?</vt:lpstr>
      <vt:lpstr>o que são atributos?</vt:lpstr>
      <vt:lpstr>E os relacionamentos?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Fatec</dc:title>
  <dc:creator>Norton Barros Glaser</dc:creator>
  <cp:lastModifiedBy>Glaser, Norton Barros</cp:lastModifiedBy>
  <cp:revision>109</cp:revision>
  <dcterms:created xsi:type="dcterms:W3CDTF">2014-01-27T15:41:35Z</dcterms:created>
  <dcterms:modified xsi:type="dcterms:W3CDTF">2021-08-03T20:11:32Z</dcterms:modified>
</cp:coreProperties>
</file>