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  <p:sldId id="26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Fatec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SQL – Comandos DML e DTL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Comandos</a:t>
            </a:r>
          </a:p>
        </p:txBody>
      </p:sp>
      <p:pic>
        <p:nvPicPr>
          <p:cNvPr id="1026" name="Picture 2" descr="Subdivisões da linguagem SQL">
            <a:extLst>
              <a:ext uri="{FF2B5EF4-FFF2-40B4-BE49-F238E27FC236}">
                <a16:creationId xmlns:a16="http://schemas.microsoft.com/office/drawing/2014/main" id="{BACB5773-A84C-40DC-93A7-5E2DCCBFE31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627" y="1600200"/>
            <a:ext cx="6501695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862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200" dirty="0"/>
              <a:t>SQL DML - </a:t>
            </a:r>
            <a:r>
              <a:rPr lang="pt-BR" sz="3200" dirty="0"/>
              <a:t>Linguagem de Manipulação de Dados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É um conjunto de instruções usada nas consultas e modificações dos dados armazenados nas tabelas do banco de dados.</a:t>
            </a:r>
          </a:p>
          <a:p>
            <a:pPr lvl="1"/>
            <a:r>
              <a:rPr lang="pt-BR" dirty="0"/>
              <a:t>INSERT -&gt; Instrução utilizada para inserir dados a uma ou mais tabelas no banco de dados 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UPDATE -&gt; Instrução utilizada para atualizar dados de uma ou mais tabelas no banco de dados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DELETE -&gt; Instrução utilizada para excluir dados de uma ou mais tabelas no banco de dados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438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020D-A900-460A-8C5D-5105B5015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DML - Insert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1269B-F2F8-496C-A239-5F98B4F040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 inclusão de registro e feita através do comando INSERT INTO, Sintaxe: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&lt;INSERT INTO&gt;&lt;TABELA&gt;&lt;(campos,...)&gt;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&lt;VALUES(valores,...)&gt;</a:t>
            </a:r>
          </a:p>
        </p:txBody>
      </p:sp>
    </p:spTree>
    <p:extLst>
      <p:ext uri="{BB962C8B-B14F-4D97-AF65-F5344CB8AC3E}">
        <p14:creationId xmlns:p14="http://schemas.microsoft.com/office/powerpoint/2010/main" val="28448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2A2F5-D6CF-4207-8FEB-8C05468DE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DML - Insert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F553D-46F6-4161-898F-7B4C5BB5968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Aonde:</a:t>
            </a: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&lt;(CAMPOS,...)&gt; Lista dos nomes dos campos serão incluídos, todos os campos obrigatórios deveram estar inclusos nesta lista. Caso algum campo seja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auto-incremento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não e necessário que este esteja listado.</a:t>
            </a:r>
          </a:p>
          <a:p>
            <a:pPr marL="320040" lvl="1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2004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&lt;VALUES(CAMPOS,...)&gt; Lista dos valores relacionados ao campos, quando o valores forem alfanumérico deverão estar entre aspas.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917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EE1C7-3148-44CC-9A1C-EFC8F42F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DML - Insert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FBEC59-8183-4E5B-B531-EC10F6EB3C5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Exemplo:</a:t>
            </a:r>
          </a:p>
          <a:p>
            <a:endParaRPr lang="pt-BR" b="1" dirty="0"/>
          </a:p>
          <a:p>
            <a:pPr lvl="1"/>
            <a:r>
              <a:rPr lang="pt-BR" b="1" dirty="0" err="1"/>
              <a:t>Insert</a:t>
            </a:r>
            <a:r>
              <a:rPr lang="pt-BR" b="1" dirty="0"/>
              <a:t> </a:t>
            </a:r>
            <a:r>
              <a:rPr lang="pt-BR" b="1" dirty="0" err="1"/>
              <a:t>into</a:t>
            </a:r>
            <a:r>
              <a:rPr lang="pt-BR" b="1" dirty="0"/>
              <a:t> cliente(nome, </a:t>
            </a:r>
            <a:r>
              <a:rPr lang="pt-BR" b="1" dirty="0" err="1"/>
              <a:t>email</a:t>
            </a:r>
            <a:r>
              <a:rPr lang="pt-BR" b="1" dirty="0"/>
              <a:t>, cidade, idade) </a:t>
            </a:r>
            <a:r>
              <a:rPr lang="pt-BR" b="1" dirty="0" err="1"/>
              <a:t>values</a:t>
            </a:r>
            <a:r>
              <a:rPr lang="pt-BR" b="1" dirty="0"/>
              <a:t>(‘maria’, ’maria@uol.com’, ‘são </a:t>
            </a:r>
            <a:r>
              <a:rPr lang="pt-BR" b="1" dirty="0" err="1"/>
              <a:t>paulo</a:t>
            </a:r>
            <a:r>
              <a:rPr lang="pt-BR" b="1" dirty="0"/>
              <a:t>’, 19)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06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4EC17-BC30-4E24-B698-2BAA9B08C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DML - Delete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B106B-5D78-4127-910A-151D133F663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A exclusão pode ser feita de um registro ou de um conjunto de registros, o comando de exclusão possui características de comandos de consulta.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Sintaxe: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&lt;DELETE&gt;&lt;TABELA&gt;[WHERE &lt;CONDICAO&gt;]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43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2444B-4451-48AA-B74C-51F374756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DML - Delete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00C58-39E3-4F6A-AF22-769C7516A23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Exemplo:</a:t>
            </a:r>
          </a:p>
          <a:p>
            <a:pPr lvl="1"/>
            <a:r>
              <a:rPr lang="pt-BR" dirty="0"/>
              <a:t>Delete cliente </a:t>
            </a:r>
            <a:r>
              <a:rPr lang="pt-BR" dirty="0" err="1"/>
              <a:t>where</a:t>
            </a:r>
            <a:r>
              <a:rPr lang="pt-BR" dirty="0"/>
              <a:t> código=123</a:t>
            </a:r>
          </a:p>
          <a:p>
            <a:pPr lvl="1"/>
            <a:r>
              <a:rPr lang="pt-BR" dirty="0"/>
              <a:t>--Excluindo um registro especifico</a:t>
            </a:r>
          </a:p>
          <a:p>
            <a:r>
              <a:rPr lang="pt-BR" dirty="0"/>
              <a:t>Ou</a:t>
            </a:r>
          </a:p>
          <a:p>
            <a:pPr lvl="1"/>
            <a:r>
              <a:rPr lang="pt-BR" dirty="0"/>
              <a:t>Delete cliente </a:t>
            </a:r>
            <a:r>
              <a:rPr lang="pt-BR" dirty="0" err="1"/>
              <a:t>where</a:t>
            </a:r>
            <a:r>
              <a:rPr lang="pt-BR" dirty="0"/>
              <a:t> cidade=”</a:t>
            </a:r>
            <a:r>
              <a:rPr lang="pt-BR" dirty="0" err="1"/>
              <a:t>taboao</a:t>
            </a:r>
            <a:r>
              <a:rPr lang="pt-BR" dirty="0"/>
              <a:t>”</a:t>
            </a:r>
          </a:p>
          <a:p>
            <a:pPr lvl="1"/>
            <a:r>
              <a:rPr lang="pt-BR" dirty="0"/>
              <a:t>--Excluindo todos os registros da cidade do </a:t>
            </a:r>
            <a:r>
              <a:rPr lang="pt-BR" dirty="0" err="1"/>
              <a:t>taboao</a:t>
            </a:r>
            <a:endParaRPr lang="pt-BR" dirty="0"/>
          </a:p>
          <a:p>
            <a:r>
              <a:rPr lang="pt-BR" dirty="0"/>
              <a:t>Ou</a:t>
            </a:r>
          </a:p>
          <a:p>
            <a:pPr lvl="1"/>
            <a:r>
              <a:rPr lang="pt-BR" dirty="0"/>
              <a:t>Delete cliente</a:t>
            </a:r>
          </a:p>
          <a:p>
            <a:pPr lvl="1"/>
            <a:r>
              <a:rPr lang="pt-BR" dirty="0"/>
              <a:t>--Apaga todos os registros da tabela</a:t>
            </a:r>
            <a:endParaRPr lang="en-US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812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175D0-44C9-4DDC-8172-AED431DB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DML -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AAA95-FA92-4250-9E9F-203C9C3031C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comando de alteração visa modificar o conteúdo de um ou mais campos, de um registros ou mais.</a:t>
            </a:r>
          </a:p>
          <a:p>
            <a:r>
              <a:rPr lang="pt-BR" dirty="0"/>
              <a:t>Sintaxe:</a:t>
            </a:r>
          </a:p>
          <a:p>
            <a:pPr marL="1143000" lvl="3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&gt;&lt;TABELA&gt;&lt;set&gt;&lt;campos=valor,...&gt;[WHERE &lt;CONDICAO&gt;]</a:t>
            </a:r>
          </a:p>
          <a:p>
            <a:pPr marL="1143000" lvl="3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0" lvl="3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Aonde:</a:t>
            </a:r>
          </a:p>
          <a:p>
            <a:pPr marL="1143000" lvl="3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&lt;campos=valor,...&gt; lista de campos a serem alterados com o valor a ser associado.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134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F93DB-AE84-4CAF-94C4-033416E1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SQL DML -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B8523-6972-4E76-8E95-006C0B3D08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Exemplo:</a:t>
            </a:r>
          </a:p>
          <a:p>
            <a:pPr lvl="1"/>
            <a:r>
              <a:rPr lang="pt-BR" dirty="0"/>
              <a:t>Update cliente Set idade=20, cidade=’</a:t>
            </a:r>
            <a:r>
              <a:rPr lang="pt-BR" dirty="0" err="1"/>
              <a:t>jundiai</a:t>
            </a:r>
            <a:r>
              <a:rPr lang="pt-BR" dirty="0"/>
              <a:t>’</a:t>
            </a:r>
          </a:p>
          <a:p>
            <a:pPr lvl="1"/>
            <a:r>
              <a:rPr lang="pt-BR" dirty="0"/>
              <a:t>--Altera os dois campos acima de todos os registros</a:t>
            </a:r>
          </a:p>
          <a:p>
            <a:r>
              <a:rPr lang="pt-BR" dirty="0"/>
              <a:t>Ou</a:t>
            </a:r>
          </a:p>
          <a:p>
            <a:pPr lvl="1"/>
            <a:r>
              <a:rPr lang="pt-BR" dirty="0"/>
              <a:t>Update cliente Set idade=20, cidade=’</a:t>
            </a:r>
            <a:r>
              <a:rPr lang="pt-BR" dirty="0" err="1"/>
              <a:t>jundiai</a:t>
            </a:r>
            <a:r>
              <a:rPr lang="pt-BR" dirty="0"/>
              <a:t>’ </a:t>
            </a:r>
            <a:r>
              <a:rPr lang="pt-BR" dirty="0" err="1"/>
              <a:t>where</a:t>
            </a:r>
            <a:r>
              <a:rPr lang="pt-BR" dirty="0"/>
              <a:t> código=1123</a:t>
            </a:r>
          </a:p>
          <a:p>
            <a:pPr lvl="1"/>
            <a:r>
              <a:rPr lang="pt-BR" dirty="0"/>
              <a:t>--Altera os dois campos de um registro especifico</a:t>
            </a:r>
            <a:endParaRPr lang="en-US" sz="1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258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D60FF-581F-4F49-A51F-1B5933047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SQL DTL - </a:t>
            </a:r>
            <a:r>
              <a:rPr lang="pt-BR" sz="3200" dirty="0"/>
              <a:t>Linguagem de Transação de Dados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3AA9A-997F-4287-9BA6-E228007817D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Os comandos DTL são responsáveis por gerenciar diferentes transações ocorridas dentro de um banco de dados. Ele é dividido em 3 comandos:</a:t>
            </a:r>
          </a:p>
          <a:p>
            <a:pPr lvl="1"/>
            <a:r>
              <a:rPr lang="pt-BR" dirty="0"/>
              <a:t>BEGIN TRAN (OU BEGIN TRANSACTION) – Marca o começo de uma transação no banco da dados  que pode ser completada ou não.</a:t>
            </a:r>
          </a:p>
          <a:p>
            <a:pPr lvl="1"/>
            <a:r>
              <a:rPr lang="pt-BR" dirty="0"/>
              <a:t>COMMIT – Envia todos os dados da transação permanentemente para o banco de dados.</a:t>
            </a:r>
          </a:p>
          <a:p>
            <a:pPr lvl="1"/>
            <a:r>
              <a:rPr lang="pt-BR" dirty="0"/>
              <a:t>ROLLBACK – Desfaz as alterações feitas na transação realizada.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10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E321-06C3-4099-BB13-104C600F9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SQL DTL - </a:t>
            </a:r>
            <a:r>
              <a:rPr lang="pt-BR" dirty="0"/>
              <a:t>Linguagem de Transação de Dados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18697-1D69-4CA0-AAF3-4B0EBC8FF0A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Comandos como </a:t>
            </a:r>
            <a:r>
              <a:rPr lang="pt-BR" dirty="0" err="1"/>
              <a:t>Insert</a:t>
            </a:r>
            <a:r>
              <a:rPr lang="pt-BR" dirty="0"/>
              <a:t>, Update e Delete,  são processos de transações de dados.</a:t>
            </a:r>
          </a:p>
          <a:p>
            <a:r>
              <a:rPr lang="pt-BR" dirty="0" err="1"/>
              <a:t>Exe</a:t>
            </a:r>
            <a:r>
              <a:rPr lang="pt-BR" dirty="0"/>
              <a:t>:</a:t>
            </a:r>
          </a:p>
          <a:p>
            <a:pPr lvl="1"/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BEGIN TRAN </a:t>
            </a:r>
          </a:p>
          <a:p>
            <a:pPr lvl="2"/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into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cliente(nome,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email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cidade, idade)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values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(‘maria’, ’maria@uol.com’, ‘são </a:t>
            </a:r>
            <a:r>
              <a:rPr lang="pt-B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paulo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’, 19)</a:t>
            </a:r>
          </a:p>
          <a:p>
            <a:pPr lvl="2"/>
            <a:r>
              <a:rPr lang="pt-BR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ROLLBACK</a:t>
            </a:r>
          </a:p>
        </p:txBody>
      </p:sp>
    </p:spTree>
    <p:extLst>
      <p:ext uri="{BB962C8B-B14F-4D97-AF65-F5344CB8AC3E}">
        <p14:creationId xmlns:p14="http://schemas.microsoft.com/office/powerpoint/2010/main" val="35760204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334</TotalTime>
  <Words>439</Words>
  <Application>Microsoft Office PowerPoint</Application>
  <PresentationFormat>On-screen Show (4:3)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Courier New</vt:lpstr>
      <vt:lpstr>Tw Cen MT</vt:lpstr>
      <vt:lpstr>Wingdings</vt:lpstr>
      <vt:lpstr>Wingdings 2</vt:lpstr>
      <vt:lpstr>Mediano</vt:lpstr>
      <vt:lpstr>Fatec</vt:lpstr>
      <vt:lpstr>Tipos de Comandos</vt:lpstr>
      <vt:lpstr>SQL DML - Linguagem de Manipulação de Dados</vt:lpstr>
      <vt:lpstr>SQL DML - Insert</vt:lpstr>
      <vt:lpstr>SQL DML - Insert</vt:lpstr>
      <vt:lpstr>SQL DML - Insert</vt:lpstr>
      <vt:lpstr>SQL DML - Delete</vt:lpstr>
      <vt:lpstr>SQL DML - Delete</vt:lpstr>
      <vt:lpstr>SQL DML - Update</vt:lpstr>
      <vt:lpstr>SQL DML - Update</vt:lpstr>
      <vt:lpstr>SQL DTL - Linguagem de Transação de Dados</vt:lpstr>
      <vt:lpstr>SQL DTL - Linguagem de Transação de Dados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Glaser, Norton Barros</cp:lastModifiedBy>
  <cp:revision>51</cp:revision>
  <dcterms:created xsi:type="dcterms:W3CDTF">2014-01-27T15:41:35Z</dcterms:created>
  <dcterms:modified xsi:type="dcterms:W3CDTF">2021-03-09T20:49:17Z</dcterms:modified>
</cp:coreProperties>
</file>