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4249" autoAdjust="0"/>
  </p:normalViewPr>
  <p:slideViewPr>
    <p:cSldViewPr>
      <p:cViewPr varScale="1">
        <p:scale>
          <a:sx n="68" d="100"/>
          <a:sy n="68" d="100"/>
        </p:scale>
        <p:origin x="8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BD6AB-3216-433B-8E95-1ADEDC820D0A}" type="datetimeFigureOut">
              <a:rPr lang="pt-BR" smtClean="0"/>
              <a:t>14/05/2020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ED8F9-FBA5-4A55-8F2D-3F41257A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89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ED8F9-FBA5-4A55-8F2D-3F41257A9CC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45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POO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Interfaces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D4CDC-6F13-4059-B0D0-AD774B33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e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2C2E49-416C-466E-A0E3-1FD4741DB0F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As interfaces são padrões definidos através de contratos ou especificações. Um contrato define um determinado conjunto de métodos que serão implementados nas classes que assinarem esse contrato. Uma interface é 100% abstrata, ou seja, os seus métodos são definidos como abstract, e as variáveis por padrão são sempre constantes (</a:t>
            </a:r>
            <a:r>
              <a:rPr lang="pt-BR" dirty="0" err="1"/>
              <a:t>static</a:t>
            </a:r>
            <a:r>
              <a:rPr lang="pt-BR" dirty="0"/>
              <a:t> final).</a:t>
            </a:r>
          </a:p>
          <a:p>
            <a:endParaRPr lang="pt-BR" dirty="0"/>
          </a:p>
          <a:p>
            <a:r>
              <a:rPr lang="pt-BR" dirty="0"/>
              <a:t>Uma interface é definida através da palavra reservada “interface”. Para uma classe implementar uma interface é usada a palavra “</a:t>
            </a:r>
            <a:r>
              <a:rPr lang="pt-BR" dirty="0" err="1"/>
              <a:t>implements</a:t>
            </a:r>
            <a:r>
              <a:rPr lang="pt-BR" dirty="0"/>
              <a:t>”, descrita na Listagem 8.</a:t>
            </a:r>
          </a:p>
        </p:txBody>
      </p:sp>
    </p:spTree>
    <p:extLst>
      <p:ext uri="{BB962C8B-B14F-4D97-AF65-F5344CB8AC3E}">
        <p14:creationId xmlns:p14="http://schemas.microsoft.com/office/powerpoint/2010/main" val="1669063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37440-3997-4124-8DBB-DE76A3AA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e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E83DA7-B52F-4328-9B2E-639BBBFAAA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Como a linguagem Java não tem herança múltipla, as interfaces ajudam nessa questão, pois bem se sabe que uma classe pode ser herdada apenas uma vez, mas pode implementar inúmeras interfaces.</a:t>
            </a:r>
          </a:p>
          <a:p>
            <a:r>
              <a:rPr lang="pt-BR" dirty="0"/>
              <a:t> As classes que forem implementar uma interface terão de adicionar todos os métodos da interface ou se transformar em uma classe abstrata.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9266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7A8F3-7853-4428-9D7C-AF75C070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8211AB-DA86-4B3F-B957-58D5A73711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interface Conta{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void</a:t>
            </a:r>
            <a:r>
              <a:rPr lang="pt-BR" dirty="0"/>
              <a:t> depositar(</a:t>
            </a:r>
            <a:r>
              <a:rPr lang="pt-BR" dirty="0" err="1"/>
              <a:t>double</a:t>
            </a:r>
            <a:r>
              <a:rPr lang="pt-BR" dirty="0"/>
              <a:t> valor);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void</a:t>
            </a:r>
            <a:r>
              <a:rPr lang="pt-BR" dirty="0"/>
              <a:t> sacar(</a:t>
            </a:r>
            <a:r>
              <a:rPr lang="pt-BR" dirty="0" err="1"/>
              <a:t>double</a:t>
            </a:r>
            <a:r>
              <a:rPr lang="pt-BR" dirty="0"/>
              <a:t> valor);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err="1"/>
              <a:t>getSaldo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83650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32264-FAE6-4677-B963-1349E83AD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Implementando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DE6858-5BF4-493B-A397-F23A8F1DD7C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ContaCorrente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pt-BR" sz="4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Conta 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saldo;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taxaOperacao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= 0.45;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@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Override</a:t>
            </a:r>
            <a:endParaRPr lang="pt-BR" sz="4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deposita(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valor) {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this.saldo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+= valor -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taxaOperacao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@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Override</a:t>
            </a:r>
            <a:endParaRPr lang="pt-BR" sz="4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getSaldo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this.saldo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@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Override</a:t>
            </a:r>
            <a:endParaRPr lang="pt-BR" sz="4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sacar(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valor) {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this.saldo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-= valor + </a:t>
            </a:r>
            <a:r>
              <a:rPr lang="pt-BR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taxaOperacao</a:t>
            </a: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472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EE708-8680-4E32-8A6B-6771AB2C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Implementando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3D4C73-81D2-4FF6-B823-B76CBEE953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ContaPoupanca</a:t>
            </a:r>
            <a:r>
              <a:rPr lang="pt-BR" dirty="0"/>
              <a:t> </a:t>
            </a:r>
            <a:r>
              <a:rPr lang="pt-BR" b="1" dirty="0" err="1">
                <a:solidFill>
                  <a:srgbClr val="FF0000"/>
                </a:solidFill>
              </a:rPr>
              <a:t>implements</a:t>
            </a:r>
            <a:r>
              <a:rPr lang="pt-BR" b="1" dirty="0">
                <a:solidFill>
                  <a:srgbClr val="FF0000"/>
                </a:solidFill>
              </a:rPr>
              <a:t> Conta</a:t>
            </a:r>
            <a:r>
              <a:rPr lang="pt-BR" dirty="0"/>
              <a:t> {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double</a:t>
            </a:r>
            <a:r>
              <a:rPr lang="pt-BR" dirty="0"/>
              <a:t> saldo;</a:t>
            </a:r>
          </a:p>
          <a:p>
            <a:pPr marL="0" indent="0">
              <a:buNone/>
            </a:pPr>
            <a:r>
              <a:rPr lang="pt-BR" dirty="0"/>
              <a:t>    @</a:t>
            </a:r>
            <a:r>
              <a:rPr lang="pt-BR" dirty="0" err="1"/>
              <a:t>Override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deposita(</a:t>
            </a:r>
            <a:r>
              <a:rPr lang="pt-BR" dirty="0" err="1"/>
              <a:t>double</a:t>
            </a:r>
            <a:r>
              <a:rPr lang="pt-BR" dirty="0"/>
              <a:t> valor) {</a:t>
            </a:r>
          </a:p>
          <a:p>
            <a:pPr marL="0" indent="0">
              <a:buNone/>
            </a:pPr>
            <a:r>
              <a:rPr lang="pt-BR" dirty="0"/>
              <a:t>        </a:t>
            </a:r>
            <a:r>
              <a:rPr lang="pt-BR" dirty="0" err="1"/>
              <a:t>this.saldo</a:t>
            </a:r>
            <a:r>
              <a:rPr lang="pt-BR" dirty="0"/>
              <a:t> += valor;        </a:t>
            </a:r>
          </a:p>
          <a:p>
            <a:pPr marL="0" indent="0">
              <a:buNone/>
            </a:pPr>
            <a:r>
              <a:rPr lang="pt-BR" dirty="0"/>
              <a:t>    }</a:t>
            </a:r>
          </a:p>
          <a:p>
            <a:pPr marL="0" indent="0">
              <a:buNone/>
            </a:pPr>
            <a:r>
              <a:rPr lang="pt-BR" dirty="0"/>
              <a:t>    @</a:t>
            </a:r>
            <a:r>
              <a:rPr lang="pt-BR" dirty="0" err="1"/>
              <a:t>Override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err="1"/>
              <a:t>getSaldo</a:t>
            </a:r>
            <a:r>
              <a:rPr lang="pt-BR" dirty="0"/>
              <a:t>() {</a:t>
            </a:r>
          </a:p>
          <a:p>
            <a:pPr marL="0" indent="0">
              <a:buNone/>
            </a:pPr>
            <a:r>
              <a:rPr lang="pt-BR" dirty="0"/>
              <a:t>        </a:t>
            </a:r>
            <a:r>
              <a:rPr lang="pt-BR" dirty="0" err="1"/>
              <a:t>return</a:t>
            </a:r>
            <a:r>
              <a:rPr lang="pt-BR" dirty="0"/>
              <a:t> </a:t>
            </a:r>
            <a:r>
              <a:rPr lang="pt-BR" dirty="0" err="1"/>
              <a:t>this.saldo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    }</a:t>
            </a:r>
          </a:p>
          <a:p>
            <a:pPr marL="0" indent="0">
              <a:buNone/>
            </a:pPr>
            <a:r>
              <a:rPr lang="pt-BR" dirty="0"/>
              <a:t>    @</a:t>
            </a:r>
            <a:r>
              <a:rPr lang="pt-BR" dirty="0" err="1"/>
              <a:t>Override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sacar(</a:t>
            </a:r>
            <a:r>
              <a:rPr lang="pt-BR" dirty="0" err="1"/>
              <a:t>double</a:t>
            </a:r>
            <a:r>
              <a:rPr lang="pt-BR" dirty="0"/>
              <a:t> valor) {</a:t>
            </a:r>
          </a:p>
          <a:p>
            <a:pPr marL="0" indent="0">
              <a:buNone/>
            </a:pPr>
            <a:r>
              <a:rPr lang="pt-BR" dirty="0"/>
              <a:t>        </a:t>
            </a:r>
            <a:r>
              <a:rPr lang="pt-BR" dirty="0" err="1"/>
              <a:t>this.saldo</a:t>
            </a:r>
            <a:r>
              <a:rPr lang="pt-BR" dirty="0"/>
              <a:t> -= valor;         </a:t>
            </a:r>
          </a:p>
          <a:p>
            <a:pPr marL="0" indent="0">
              <a:buNone/>
            </a:pPr>
            <a:r>
              <a:rPr lang="pt-BR" dirty="0"/>
              <a:t>    }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28295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D6D61-6095-4795-B462-538B68AD3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FBEE86-D38B-486E-8E36-5511E2EFED1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método “</a:t>
            </a:r>
            <a:r>
              <a:rPr lang="pt-BR" dirty="0" err="1"/>
              <a:t>geradorConta</a:t>
            </a:r>
            <a:r>
              <a:rPr lang="pt-BR" dirty="0"/>
              <a:t>”, da Listagem 10, mostra a entrada de um parâmetro do tipo Conta, essa função será útil para a saída de um resultado.</a:t>
            </a:r>
          </a:p>
          <a:p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GeradorExtratos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{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geradorConta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(Conta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("Saldo Atual: "+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conta.getSaldo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4900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E492E-F917-4702-9C47-88170D22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Testando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400347-B5C5-49FB-8745-2E3F570C486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TestaContas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ContaCorrente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ContaCorrente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cc.deposita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(1200.20);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cc.sacar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(300);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ContaPoupanca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ContaPoupanca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cp.deposita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(500.50);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cp.sacar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(25);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GeradorExtratos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gerador = new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GeradorExtratos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gerador.geradorConta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gerador.geradorConta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7990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B3B13-146B-4F89-A49F-D25852EB6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Usos Práticos da Interface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0031F7-A2CB-4411-B94D-4D195975FC0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Tendo conhecimento do uso básico de uma Interface, podemos entender qual a verdadeira funcionalidade dela em um caso real.</a:t>
            </a:r>
          </a:p>
          <a:p>
            <a:r>
              <a:rPr lang="pt-BR" b="1" dirty="0"/>
              <a:t>Seguindo o Padrão</a:t>
            </a:r>
          </a:p>
          <a:p>
            <a:pPr marL="365760" lvl="1" indent="0">
              <a:buNone/>
            </a:pPr>
            <a:r>
              <a:rPr lang="pt-BR" dirty="0"/>
              <a:t>A Interface é muito utilizada em grandes projetos para obrigar o programador a seguir o padrão do projeto, por esta tratar-se de um contrato onde o mesmo é obrigado a implementar seus métodos, ele deverá sempre seguir o padrão de implementação da Interface.</a:t>
            </a:r>
          </a:p>
        </p:txBody>
      </p:sp>
    </p:spTree>
    <p:extLst>
      <p:ext uri="{BB962C8B-B14F-4D97-AF65-F5344CB8AC3E}">
        <p14:creationId xmlns:p14="http://schemas.microsoft.com/office/powerpoint/2010/main" val="767488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B581AF-AE8C-4C7B-BBED-4B37FAA6C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Usos Práticos da Interface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9CB290-F3B1-4DBB-9D9D-3B81B52185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Diferentemente das classes, uma interface pode herdar de mais de uma interface. É como um contrato que depende que outros contratos sejam fechados antes deste valer. Você não herda métodos e atributos, mas sim responsabilidades.</a:t>
            </a:r>
          </a:p>
        </p:txBody>
      </p:sp>
    </p:spTree>
    <p:extLst>
      <p:ext uri="{BB962C8B-B14F-4D97-AF65-F5344CB8AC3E}">
        <p14:creationId xmlns:p14="http://schemas.microsoft.com/office/powerpoint/2010/main" val="350036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CE5BA-356C-4687-A0E0-7AB828364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D9E050-38C8-4A6B-84EC-BBD7AF90A4D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Interfaces representam uma barreira no aprendizado do Java: parece que estamos escrevendo um código que não serve pra nada, já que teremos essa linha (a assinatura do método) escrita nas nossas classes implementadoras. Essa é uma maneira errada de se pensar. O objetivo do uso de uma interface é deixar seu código mais flexível e possibilitar a mudança de implementação sem maiores traumas. </a:t>
            </a:r>
            <a:r>
              <a:rPr lang="pt-BR" b="1" dirty="0"/>
              <a:t>Não é apenas um código de prototipação, um cabeçalho</a:t>
            </a:r>
            <a:r>
              <a:rPr lang="pt-B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57399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794</TotalTime>
  <Words>681</Words>
  <Application>Microsoft Office PowerPoint</Application>
  <PresentationFormat>Apresentação na tela (4:3)</PresentationFormat>
  <Paragraphs>80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Tw Cen MT</vt:lpstr>
      <vt:lpstr>Wingdings</vt:lpstr>
      <vt:lpstr>Wingdings 2</vt:lpstr>
      <vt:lpstr>Mediano</vt:lpstr>
      <vt:lpstr>POO</vt:lpstr>
      <vt:lpstr>O que e ?</vt:lpstr>
      <vt:lpstr>O que e ?</vt:lpstr>
      <vt:lpstr>Exemplo</vt:lpstr>
      <vt:lpstr>Implementando</vt:lpstr>
      <vt:lpstr>Implementando</vt:lpstr>
      <vt:lpstr>Apresentação do PowerPoint</vt:lpstr>
      <vt:lpstr>Testando</vt:lpstr>
      <vt:lpstr>Usos Práticos da Interface</vt:lpstr>
      <vt:lpstr>Usos Práticos da Interface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93</cp:revision>
  <dcterms:created xsi:type="dcterms:W3CDTF">2014-01-27T15:41:35Z</dcterms:created>
  <dcterms:modified xsi:type="dcterms:W3CDTF">2020-05-14T19:31:41Z</dcterms:modified>
</cp:coreProperties>
</file>