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63" r:id="rId5"/>
    <p:sldId id="265" r:id="rId6"/>
    <p:sldId id="259" r:id="rId7"/>
    <p:sldId id="260" r:id="rId8"/>
    <p:sldId id="261" r:id="rId9"/>
    <p:sldId id="262" r:id="rId10"/>
    <p:sldId id="270" r:id="rId11"/>
    <p:sldId id="268" r:id="rId12"/>
    <p:sldId id="269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9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Fatec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Analise e desenvolvimento de sistemas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Prof. Norton Glaser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Formado pela UNICAMP </a:t>
            </a:r>
          </a:p>
          <a:p>
            <a:r>
              <a:rPr lang="pt-BR" dirty="0"/>
              <a:t>Professor universitário desde 2005</a:t>
            </a:r>
          </a:p>
          <a:p>
            <a:r>
              <a:rPr lang="pt-BR" dirty="0"/>
              <a:t>Ministro aulas na Fatec Ipiranga e Fatec São Caetano do Sul desde 2012</a:t>
            </a:r>
          </a:p>
          <a:p>
            <a:pPr lvl="1"/>
            <a:r>
              <a:rPr lang="pt-BR" dirty="0"/>
              <a:t>Algoritmos</a:t>
            </a:r>
          </a:p>
          <a:p>
            <a:pPr lvl="1"/>
            <a:r>
              <a:rPr lang="pt-BR" dirty="0"/>
              <a:t>Programação Web</a:t>
            </a:r>
          </a:p>
          <a:p>
            <a:pPr lvl="1"/>
            <a:r>
              <a:rPr lang="pt-BR" dirty="0"/>
              <a:t>Ferramentas Web</a:t>
            </a:r>
          </a:p>
          <a:p>
            <a:pPr lvl="1"/>
            <a:r>
              <a:rPr lang="pt-BR" dirty="0"/>
              <a:t>POO</a:t>
            </a:r>
          </a:p>
          <a:p>
            <a:r>
              <a:rPr lang="pt-BR" dirty="0"/>
              <a:t>Especialista em programação,  integração  de sistemas e web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pt-BR" sz="4400" b="1" dirty="0"/>
              <a:t>professor.norton.net.br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Material</a:t>
            </a:r>
          </a:p>
          <a:p>
            <a:r>
              <a:rPr lang="pt-BR" dirty="0"/>
              <a:t>Atividades</a:t>
            </a:r>
          </a:p>
          <a:p>
            <a:r>
              <a:rPr lang="pt-BR" dirty="0"/>
              <a:t>Links</a:t>
            </a:r>
          </a:p>
          <a:p>
            <a:pPr lvl="1"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pt-BR" sz="3600" b="1" dirty="0"/>
              <a:t>Norton.glaser@fatec.sp.gov.br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pt-BR" dirty="0"/>
              <a:t>Duvidas</a:t>
            </a:r>
          </a:p>
          <a:p>
            <a:pPr lvl="1"/>
            <a:r>
              <a:rPr lang="pt-BR" dirty="0"/>
              <a:t>Sugestões</a:t>
            </a:r>
          </a:p>
          <a:p>
            <a:pPr lvl="1"/>
            <a:r>
              <a:rPr lang="pt-BR" dirty="0"/>
              <a:t>Criticas</a:t>
            </a:r>
          </a:p>
          <a:p>
            <a:pPr lvl="1"/>
            <a:r>
              <a:rPr lang="pt-BR" dirty="0"/>
              <a:t>Envio de atividades e trabalhos</a:t>
            </a:r>
          </a:p>
          <a:p>
            <a:pPr lvl="1"/>
            <a:r>
              <a:rPr lang="pt-BR" dirty="0"/>
              <a:t>Aviso prévio de ausência</a:t>
            </a:r>
          </a:p>
          <a:p>
            <a:pPr lvl="1"/>
            <a:r>
              <a:rPr lang="pt-BR" dirty="0"/>
              <a:t>TCC</a:t>
            </a:r>
          </a:p>
          <a:p>
            <a:endParaRPr lang="pt-BR" dirty="0"/>
          </a:p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Contato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Dias na faculdade</a:t>
            </a:r>
          </a:p>
          <a:p>
            <a:pPr lvl="1"/>
            <a:r>
              <a:rPr lang="pt-BR" dirty="0"/>
              <a:t>Segunda das 17:00 as 22:40</a:t>
            </a:r>
          </a:p>
          <a:p>
            <a:pPr lvl="1"/>
            <a:r>
              <a:rPr lang="pt-BR" dirty="0"/>
              <a:t>Quinta das 17:00 as 22:40</a:t>
            </a:r>
          </a:p>
          <a:p>
            <a:pPr lvl="1"/>
            <a:r>
              <a:rPr lang="pt-BR" dirty="0"/>
              <a:t>Sábado das 08:00 as 12:30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Dinâmica da aula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1 aula – aula teórica</a:t>
            </a:r>
          </a:p>
          <a:p>
            <a:r>
              <a:rPr lang="pt-BR" dirty="0"/>
              <a:t>2 aula – atividade pratica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r>
              <a:rPr lang="pt-BR" dirty="0"/>
              <a:t>Atividade pratica (30% da nota do bimestre) – deve ser entregue e pode ser realizada em duplas.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Avaliação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P1</a:t>
            </a:r>
          </a:p>
          <a:p>
            <a:pPr lvl="1"/>
            <a:r>
              <a:rPr lang="pt-BR" dirty="0"/>
              <a:t>30% Soma das atividades realizadas em sala de aula no bimestre.</a:t>
            </a:r>
          </a:p>
          <a:p>
            <a:pPr lvl="1"/>
            <a:r>
              <a:rPr lang="pt-BR" dirty="0"/>
              <a:t>70% Prova p1</a:t>
            </a:r>
          </a:p>
          <a:p>
            <a:r>
              <a:rPr lang="pt-BR" dirty="0"/>
              <a:t>P2</a:t>
            </a:r>
          </a:p>
          <a:p>
            <a:pPr lvl="1"/>
            <a:r>
              <a:rPr lang="pt-BR" dirty="0"/>
              <a:t>30% Soma das atividades realizadas em sala de aula no bimestre.</a:t>
            </a:r>
          </a:p>
          <a:p>
            <a:pPr lvl="1"/>
            <a:r>
              <a:rPr lang="pt-BR" dirty="0"/>
              <a:t>30% Atividade integrada.</a:t>
            </a:r>
          </a:p>
          <a:p>
            <a:pPr lvl="1"/>
            <a:r>
              <a:rPr lang="pt-BR" dirty="0"/>
              <a:t>40% Prova p2</a:t>
            </a:r>
          </a:p>
          <a:p>
            <a:r>
              <a:rPr lang="pt-BR" dirty="0"/>
              <a:t>P3</a:t>
            </a:r>
          </a:p>
          <a:p>
            <a:pPr lvl="1"/>
            <a:r>
              <a:rPr lang="pt-BR" dirty="0"/>
              <a:t>100% Prova sem consulta contemplando todo o conteúdo do semestre.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Faltas e Chamada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Maximo de 25% de faltas</a:t>
            </a:r>
          </a:p>
          <a:p>
            <a:r>
              <a:rPr lang="pt-BR" dirty="0"/>
              <a:t>80 aulas no semestre, 4 aulas por dia</a:t>
            </a:r>
          </a:p>
          <a:p>
            <a:r>
              <a:rPr lang="pt-BR" dirty="0"/>
              <a:t>20 faltas ou 5 dias no semestre</a:t>
            </a:r>
          </a:p>
          <a:p>
            <a:r>
              <a:rPr lang="pt-BR" dirty="0"/>
              <a:t>Noturno</a:t>
            </a:r>
          </a:p>
          <a:p>
            <a:pPr lvl="1"/>
            <a:r>
              <a:rPr lang="pt-BR" dirty="0"/>
              <a:t>Primeira Chamada 20:00</a:t>
            </a:r>
          </a:p>
          <a:p>
            <a:pPr lvl="1"/>
            <a:r>
              <a:rPr lang="pt-BR" dirty="0"/>
              <a:t>Entrega das atividades</a:t>
            </a:r>
          </a:p>
          <a:p>
            <a:pPr>
              <a:buNone/>
            </a:pPr>
            <a:endParaRPr lang="pt-BR" dirty="0"/>
          </a:p>
          <a:p>
            <a:endParaRPr lang="pt-BR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Faltas e Chamada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Faltas serão abonadas caso comunicadas com antecedência, por e-mail com justificativas plausíveis.</a:t>
            </a:r>
          </a:p>
          <a:p>
            <a:pPr lvl="1"/>
            <a:r>
              <a:rPr lang="pt-BR" dirty="0"/>
              <a:t>Questões de Saúde.</a:t>
            </a:r>
          </a:p>
          <a:p>
            <a:pPr lvl="1"/>
            <a:r>
              <a:rPr lang="pt-BR" dirty="0"/>
              <a:t>Problemas eventuais no trabalho.</a:t>
            </a:r>
          </a:p>
          <a:p>
            <a:pPr lvl="1"/>
            <a:r>
              <a:rPr lang="pt-BR" dirty="0"/>
              <a:t>Cursos na área, comprovados com certificados.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Ementa e Objetivos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Ementa</a:t>
            </a:r>
          </a:p>
          <a:p>
            <a:pPr lvl="1"/>
            <a:r>
              <a:rPr lang="pt-BR" dirty="0"/>
              <a:t> Conceitos e evolução da tecnologia de orientação a objetos. Limitações e diferenças entre o paradigma da programação</a:t>
            </a:r>
          </a:p>
          <a:p>
            <a:pPr lvl="1"/>
            <a:r>
              <a:rPr lang="pt-BR" dirty="0"/>
              <a:t>estruturada em relação à orientação a objetos. Conceito de objeto, classe, métodos, atributos, herança, polimorfismo,</a:t>
            </a:r>
          </a:p>
          <a:p>
            <a:pPr lvl="1"/>
            <a:r>
              <a:rPr lang="pt-BR" dirty="0"/>
              <a:t>agregação, associação, dependência, encapsulamento, mensagem e suas respectivas notações na linguagem padrão de</a:t>
            </a:r>
          </a:p>
          <a:p>
            <a:pPr lvl="1"/>
            <a:r>
              <a:rPr lang="pt-BR" dirty="0"/>
              <a:t>representação da orientação a objetos. Implementação de algoritmos orientado a objetos utilizando linguagens de</a:t>
            </a:r>
          </a:p>
          <a:p>
            <a:pPr lvl="1"/>
            <a:r>
              <a:rPr lang="pt-BR" dirty="0"/>
              <a:t>programação. Aplicação e uso das estruturas fundamentais da orientação a objetos.</a:t>
            </a:r>
          </a:p>
          <a:p>
            <a:r>
              <a:rPr lang="pt-BR" dirty="0"/>
              <a:t>Objetivo </a:t>
            </a:r>
          </a:p>
          <a:p>
            <a:pPr lvl="1"/>
            <a:r>
              <a:rPr lang="pt-BR" dirty="0"/>
              <a:t>Implementar de softwares com o uso de uma linguagem de programação orientada a objetos</a:t>
            </a:r>
          </a:p>
        </p:txBody>
      </p:sp>
    </p:spTree>
    <p:extLst>
      <p:ext uri="{BB962C8B-B14F-4D97-AF65-F5344CB8AC3E}">
        <p14:creationId xmlns:p14="http://schemas.microsoft.com/office/powerpoint/2010/main" val="1048678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Plano de Aula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dirty="0"/>
              <a:t>Conceitos e evolução da tecnologia de orientação a objetos. -&gt; Conceitos e evolução da tecnologia de orientação a objetos.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Conceitos e evolução da tecnologia de orientação a objetos. -&gt; Limitações e diferenças entre o paradigma da programação estruturada em relação à orientação a objetos.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Conceitos básicos de OO -&gt; Conceito de: objeto, classe, métodos, atributos.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Conceitos básicos de OO -&gt; Conceito de: objeto, classe, métodos, atributos.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Conceitos básicos de OO -&gt; Conceito de: objeto, classe, métodos, atributos.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Conceitos básicos de OO -&gt; Conceito de: herança, polimorfismo, agregação, associação, dependência, encapsulamento, mensagem e suas respectivas notações na linguagem padrão de representação da orientação a objetos.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Conceitos básicos de OO -&gt; Conceito de: herança, polimorfismo, agregação, associação, dependência, encapsulamento, mensagem e suas respectivas notações na linguagem padrão de representação da orientação a objetos.</a:t>
            </a:r>
          </a:p>
        </p:txBody>
      </p:sp>
    </p:spTree>
    <p:extLst>
      <p:ext uri="{BB962C8B-B14F-4D97-AF65-F5344CB8AC3E}">
        <p14:creationId xmlns:p14="http://schemas.microsoft.com/office/powerpoint/2010/main" val="235031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Plano de Aula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pt-BR" dirty="0"/>
              <a:t>Prova P1 -&gt; Avaliação P1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Correção e vista da P1 -&gt; Correção e vista da P1, Atividade de recuperação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Conceitos básicos de OO -&gt; Conceito de: herança, polimorfismo, agregação, associação, dependência, encapsulamento, mensagem e suas respectivas notações na linguagem padrão de representação da orientação a objetos.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Threads -&gt; Uso e aplicações de </a:t>
            </a:r>
            <a:r>
              <a:rPr lang="pt-BR" dirty="0" err="1"/>
              <a:t>multi-programação</a:t>
            </a:r>
            <a:r>
              <a:rPr lang="pt-BR" dirty="0"/>
              <a:t> com threads.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Conexão com banco de dados relacional -&gt; Conexão JDBC.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Interface Gráfica em desktop -&gt; Interface Gráfica básica com Swing e </a:t>
            </a:r>
            <a:r>
              <a:rPr lang="pt-BR" dirty="0" err="1"/>
              <a:t>AWT.Projeto</a:t>
            </a:r>
            <a:r>
              <a:rPr lang="pt-BR" dirty="0"/>
              <a:t> Integrado -&gt; Projeto Integrado com as disciplinas "Laboratório de Banco de Dados" e "Engenharia de </a:t>
            </a:r>
            <a:r>
              <a:rPr lang="en-US" dirty="0"/>
              <a:t>Software".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Projeto Integrado -&gt; Projeto Integrado com as disciplinas "Laboratório de Banco de Dados" e "Engenharia de </a:t>
            </a:r>
            <a:r>
              <a:rPr lang="en-US" dirty="0"/>
              <a:t>Software".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Projeto Integrado -&gt; Projeto Integrado com as disciplinas "Laboratório de Banco de Dados" e "Engenharia de </a:t>
            </a:r>
            <a:r>
              <a:rPr lang="en-US" dirty="0"/>
              <a:t>Software".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Prova P2 -&gt; Avaliação P2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Correção e Vista da P2 -&gt; Correção e Vista da P2, atividade de recuperação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Prova P3 -&gt; Avaliação P3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pt-BR" dirty="0"/>
              <a:t>Correção e Vista da P3 -&gt; Correção e Vista da P3.</a:t>
            </a:r>
          </a:p>
        </p:txBody>
      </p:sp>
    </p:spTree>
    <p:extLst>
      <p:ext uri="{BB962C8B-B14F-4D97-AF65-F5344CB8AC3E}">
        <p14:creationId xmlns:p14="http://schemas.microsoft.com/office/powerpoint/2010/main" val="1585792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Bibliografia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BARNES, David. Programação Orientada a Objetos com Java. 4.ed. São Paulo: Prentice Hall Brasil, 2009.DEITEL, Harvey</a:t>
            </a:r>
          </a:p>
          <a:p>
            <a:r>
              <a:rPr lang="pt-BR" dirty="0"/>
              <a:t>M.; DEITEL, Paul J. Java como programar. 8.ed. São Paulo: Prentice Hall Brasil, 2010. ___.C++ como programar. 5.ed.</a:t>
            </a:r>
          </a:p>
          <a:p>
            <a:r>
              <a:rPr lang="pt-BR" dirty="0"/>
              <a:t>São Paulo: Prentice Hall Brasil, 2006.</a:t>
            </a:r>
          </a:p>
        </p:txBody>
      </p:sp>
    </p:spTree>
    <p:extLst>
      <p:ext uri="{BB962C8B-B14F-4D97-AF65-F5344CB8AC3E}">
        <p14:creationId xmlns:p14="http://schemas.microsoft.com/office/powerpoint/2010/main" val="543184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91A9F-214E-41CF-BDBE-DD01CEB2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Bibliografia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8353C-F171-4A3A-9E80-28A6136534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ORACLE. The Java™ </a:t>
            </a:r>
            <a:r>
              <a:rPr lang="pt-BR" dirty="0" err="1"/>
              <a:t>Tutorials</a:t>
            </a:r>
            <a:r>
              <a:rPr lang="pt-BR" dirty="0"/>
              <a:t>. Disponível em .SANTOS, Rafael. Introdução à programação orientada a objetos usando Java.</a:t>
            </a:r>
          </a:p>
          <a:p>
            <a:r>
              <a:rPr lang="pt-BR" dirty="0"/>
              <a:t>2. ed. Rio de Janeiro: Elsevier, 2013.SILVA FILHO, Antônio Mendes da. Introdução à Programação Orientada a Objetos com</a:t>
            </a:r>
          </a:p>
          <a:p>
            <a:r>
              <a:rPr lang="pt-BR" dirty="0"/>
              <a:t>C++. Campus, 2010.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71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147</TotalTime>
  <Words>845</Words>
  <Application>Microsoft Office PowerPoint</Application>
  <PresentationFormat>On-screen Show (4:3)</PresentationFormat>
  <Paragraphs>94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Tw Cen MT</vt:lpstr>
      <vt:lpstr>Wingdings</vt:lpstr>
      <vt:lpstr>Wingdings 2</vt:lpstr>
      <vt:lpstr>Mediano</vt:lpstr>
      <vt:lpstr>Fatec</vt:lpstr>
      <vt:lpstr>Prof. Norton Glaser</vt:lpstr>
      <vt:lpstr>professor.norton.net.br</vt:lpstr>
      <vt:lpstr>Norton.glaser@fatec.sp.gov.br</vt:lpstr>
      <vt:lpstr>Contato</vt:lpstr>
      <vt:lpstr>Dinâmica da aula</vt:lpstr>
      <vt:lpstr>Avaliação</vt:lpstr>
      <vt:lpstr>Faltas e Chamada</vt:lpstr>
      <vt:lpstr>Faltas e Chamada</vt:lpstr>
      <vt:lpstr>Ementa e Objetivos</vt:lpstr>
      <vt:lpstr>Plano de Aula</vt:lpstr>
      <vt:lpstr>Plano de Aula</vt:lpstr>
      <vt:lpstr>Bibliografia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Glaser</cp:lastModifiedBy>
  <cp:revision>20</cp:revision>
  <dcterms:created xsi:type="dcterms:W3CDTF">2014-01-27T15:41:35Z</dcterms:created>
  <dcterms:modified xsi:type="dcterms:W3CDTF">2020-02-06T13:14:05Z</dcterms:modified>
</cp:coreProperties>
</file>