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70" r:id="rId12"/>
    <p:sldId id="271" r:id="rId13"/>
    <p:sldId id="272" r:id="rId14"/>
    <p:sldId id="273" r:id="rId15"/>
    <p:sldId id="274" r:id="rId16"/>
    <p:sldId id="275" r:id="rId17"/>
    <p:sldId id="276" r:id="rId18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1pPr>
    <a:lvl2pPr marL="452438" indent="1588" algn="l" rtl="0" eaLnBrk="0" fontAlgn="base" hangingPunct="0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2pPr>
    <a:lvl3pPr marL="909638" indent="1588" algn="l" rtl="0" eaLnBrk="0" fontAlgn="base" hangingPunct="0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3pPr>
    <a:lvl4pPr marL="1366838" indent="1588" algn="l" rtl="0" eaLnBrk="0" fontAlgn="base" hangingPunct="0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4pPr>
    <a:lvl5pPr marL="1824038" indent="1588" algn="l" rtl="0" eaLnBrk="0" fontAlgn="base" hangingPunct="0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5pPr>
    <a:lvl6pPr marL="2286000" algn="l" defTabSz="914400" rtl="0" eaLnBrk="1" latinLnBrk="0" hangingPunct="1"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6pPr>
    <a:lvl7pPr marL="2743200" algn="l" defTabSz="914400" rtl="0" eaLnBrk="1" latinLnBrk="0" hangingPunct="1"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7pPr>
    <a:lvl8pPr marL="3200400" algn="l" defTabSz="914400" rtl="0" eaLnBrk="1" latinLnBrk="0" hangingPunct="1"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8pPr>
    <a:lvl9pPr marL="3657600" algn="l" defTabSz="914400" rtl="0" eaLnBrk="1" latinLnBrk="0" hangingPunct="1"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031E22-9F96-4D3D-A140-7911D358585E}" type="datetimeFigureOut">
              <a:rPr lang="pt-BR" smtClean="0"/>
              <a:t>13/11/2018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755F0F-A188-44D0-86F9-A14F1F1F4AD0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264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8475A3E-E929-4686-B99E-B0EDB8E08D41}"/>
              </a:ext>
            </a:extLst>
          </p:cNvPr>
          <p:cNvSpPr/>
          <p:nvPr/>
        </p:nvSpPr>
        <p:spPr bwMode="white">
          <a:xfrm>
            <a:off x="0" y="5970613"/>
            <a:ext cx="12192000" cy="887387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FCD0BF2-58FF-4E87-B170-3E5DA7B21668}"/>
              </a:ext>
            </a:extLst>
          </p:cNvPr>
          <p:cNvSpPr/>
          <p:nvPr/>
        </p:nvSpPr>
        <p:spPr>
          <a:xfrm>
            <a:off x="-11906" y="6053212"/>
            <a:ext cx="2998887" cy="71325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25B2ADB-C9DC-4DF5-A8FE-2F5698CA6680}"/>
              </a:ext>
            </a:extLst>
          </p:cNvPr>
          <p:cNvSpPr/>
          <p:nvPr/>
        </p:nvSpPr>
        <p:spPr>
          <a:xfrm>
            <a:off x="3146227" y="6044283"/>
            <a:ext cx="9045773" cy="71325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149601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3149601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1">
                <a:solidFill>
                  <a:srgbClr val="FFFFFF"/>
                </a:solidFill>
              </a:defRPr>
            </a:lvl1pPr>
            <a:lvl2pPr marL="457177" indent="0" algn="ctr">
              <a:buNone/>
            </a:lvl2pPr>
            <a:lvl3pPr marL="914353" indent="0" algn="ctr">
              <a:buNone/>
            </a:lvl3pPr>
            <a:lvl4pPr marL="1371530" indent="0" algn="ctr">
              <a:buNone/>
            </a:lvl4pPr>
            <a:lvl5pPr marL="1828706" indent="0" algn="ctr">
              <a:buNone/>
            </a:lvl5pPr>
            <a:lvl6pPr marL="2285883" indent="0" algn="ctr">
              <a:buNone/>
            </a:lvl6pPr>
            <a:lvl7pPr marL="2743060" indent="0" algn="ctr">
              <a:buNone/>
            </a:lvl7pPr>
            <a:lvl8pPr marL="3200236" indent="0" algn="ctr">
              <a:buNone/>
            </a:lvl8pPr>
            <a:lvl9pPr marL="3657413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0EA270CB-367A-418E-9605-9EFC4BDD39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204" y="6068839"/>
            <a:ext cx="2742903" cy="685354"/>
          </a:xfrm>
        </p:spPr>
        <p:txBody>
          <a:bodyPr>
            <a:noAutofit/>
          </a:bodyPr>
          <a:lstStyle>
            <a:lvl1pPr algn="ctr">
              <a:defRPr sz="1969">
                <a:solidFill>
                  <a:srgbClr val="FFFFFF"/>
                </a:solidFill>
              </a:defRPr>
            </a:lvl1pPr>
          </a:lstStyle>
          <a:p>
            <a:fld id="{8C19FC17-4A1A-4F5D-9586-B355E55AFA45}" type="datetimeFigureOut">
              <a:rPr lang="pt-BR" smtClean="0"/>
              <a:t>13/11/2018</a:t>
            </a:fld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5C4FCBDF-EE03-4AA4-9DED-E937268D1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80109" y="236637"/>
            <a:ext cx="7823895" cy="365001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D084A635-DE72-4A49-AECE-FCB3F1084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8000" y="228824"/>
            <a:ext cx="1117700" cy="3806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45004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68399D37-0AB0-4E95-9BB9-43C7B6D0D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13/11/2018</a:t>
            </a:fld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E44BA2FD-9D1D-4110-A120-854ED396A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6D16DDBB-3E7A-4CEF-B3AA-A8655F63C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7788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9E1623EC-A165-46C2-AB8F-CE1CE107B729}"/>
              </a:ext>
            </a:extLst>
          </p:cNvPr>
          <p:cNvSpPr/>
          <p:nvPr/>
        </p:nvSpPr>
        <p:spPr bwMode="white">
          <a:xfrm>
            <a:off x="0" y="1523628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724B0D5-8CEB-4DF9-9F0B-DC372FEB3629}"/>
              </a:ext>
            </a:extLst>
          </p:cNvPr>
          <p:cNvSpPr/>
          <p:nvPr/>
        </p:nvSpPr>
        <p:spPr>
          <a:xfrm>
            <a:off x="0" y="1600647"/>
            <a:ext cx="1727895" cy="990079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10ECD1F-4A4B-4609-AA8C-2731A48A0798}"/>
              </a:ext>
            </a:extLst>
          </p:cNvPr>
          <p:cNvSpPr/>
          <p:nvPr/>
        </p:nvSpPr>
        <p:spPr>
          <a:xfrm>
            <a:off x="1829098" y="1600647"/>
            <a:ext cx="10362902" cy="99007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828801" y="2743201"/>
            <a:ext cx="9497484" cy="1673225"/>
          </a:xfrm>
        </p:spPr>
        <p:txBody>
          <a:bodyPr/>
          <a:lstStyle>
            <a:lvl1pPr marL="0" indent="0">
              <a:buNone/>
              <a:defRPr sz="2812">
                <a:solidFill>
                  <a:schemeClr val="tx2"/>
                </a:solidFill>
              </a:defRPr>
            </a:lvl1pPr>
            <a:lvl2pPr>
              <a:buNone/>
              <a:defRPr sz="1828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17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30" b="0" cap="none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7" name="Espaço Reservado para Data 11">
            <a:extLst>
              <a:ext uri="{FF2B5EF4-FFF2-40B4-BE49-F238E27FC236}">
                <a16:creationId xmlns:a16="http://schemas.microsoft.com/office/drawing/2014/main" id="{DFEF7039-04CB-409A-BFCA-9FC0563B8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13/11/2018</a:t>
            </a:fld>
            <a:endParaRPr lang="pt-BR"/>
          </a:p>
        </p:txBody>
      </p:sp>
      <p:sp>
        <p:nvSpPr>
          <p:cNvPr id="8" name="Espaço Reservado para Número de Slide 12">
            <a:extLst>
              <a:ext uri="{FF2B5EF4-FFF2-40B4-BE49-F238E27FC236}">
                <a16:creationId xmlns:a16="http://schemas.microsoft.com/office/drawing/2014/main" id="{B5062802-76CD-4656-B52B-7A69F6D26C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1752451"/>
            <a:ext cx="1727895" cy="702097"/>
          </a:xfrm>
        </p:spPr>
        <p:txBody>
          <a:bodyPr>
            <a:noAutofit/>
          </a:bodyPr>
          <a:lstStyle>
            <a:lvl1pPr>
              <a:defRPr sz="2391"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  <p:sp>
        <p:nvSpPr>
          <p:cNvPr id="9" name="Espaço Reservado para Rodapé 13">
            <a:extLst>
              <a:ext uri="{FF2B5EF4-FFF2-40B4-BE49-F238E27FC236}">
                <a16:creationId xmlns:a16="http://schemas.microsoft.com/office/drawing/2014/main" id="{A41A6398-1637-443A-99AE-907A5A0FA30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0777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7">
            <a:extLst>
              <a:ext uri="{FF2B5EF4-FFF2-40B4-BE49-F238E27FC236}">
                <a16:creationId xmlns:a16="http://schemas.microsoft.com/office/drawing/2014/main" id="{90FBE247-7CA1-474D-BD96-C87E13CA2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13/11/2018</a:t>
            </a:fld>
            <a:endParaRPr lang="pt-BR"/>
          </a:p>
        </p:txBody>
      </p:sp>
      <p:sp>
        <p:nvSpPr>
          <p:cNvPr id="6" name="Espaço Reservado para Número de Slide 9">
            <a:extLst>
              <a:ext uri="{FF2B5EF4-FFF2-40B4-BE49-F238E27FC236}">
                <a16:creationId xmlns:a16="http://schemas.microsoft.com/office/drawing/2014/main" id="{FCD9A72B-A390-44E0-BB99-C2CAE44B74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  <p:sp>
        <p:nvSpPr>
          <p:cNvPr id="7" name="Espaço Reservado para Rodapé 11">
            <a:extLst>
              <a:ext uri="{FF2B5EF4-FFF2-40B4-BE49-F238E27FC236}">
                <a16:creationId xmlns:a16="http://schemas.microsoft.com/office/drawing/2014/main" id="{69EC06E0-E29B-494B-A3A3-9B756466CA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1719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812800" y="2438401"/>
            <a:ext cx="5181600" cy="35814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6400800" y="2438401"/>
            <a:ext cx="5181600" cy="35814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1969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1969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7" name="Espaço Reservado para Data 9">
            <a:extLst>
              <a:ext uri="{FF2B5EF4-FFF2-40B4-BE49-F238E27FC236}">
                <a16:creationId xmlns:a16="http://schemas.microsoft.com/office/drawing/2014/main" id="{8020F351-CDE2-4BBB-9A70-3B49051FA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13/11/2018</a:t>
            </a:fld>
            <a:endParaRPr lang="pt-BR"/>
          </a:p>
        </p:txBody>
      </p:sp>
      <p:sp>
        <p:nvSpPr>
          <p:cNvPr id="8" name="Espaço Reservado para Número de Slide 11">
            <a:extLst>
              <a:ext uri="{FF2B5EF4-FFF2-40B4-BE49-F238E27FC236}">
                <a16:creationId xmlns:a16="http://schemas.microsoft.com/office/drawing/2014/main" id="{F1ABC3F5-0969-4B87-A4DB-C84D04537E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  <p:sp>
        <p:nvSpPr>
          <p:cNvPr id="9" name="Espaço Reservado para Rodapé 13">
            <a:extLst>
              <a:ext uri="{FF2B5EF4-FFF2-40B4-BE49-F238E27FC236}">
                <a16:creationId xmlns:a16="http://schemas.microsoft.com/office/drawing/2014/main" id="{B048D79C-993F-4358-B6FA-FEF38925FC7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3275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2C5C892C-115D-44AC-A6A6-73409BA32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13/11/2018</a:t>
            </a:fld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8B4930DF-87D2-44B8-AC40-74987601E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3E452486-0B90-4F05-8DBF-53D02C436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4521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C62DBD5-8D8C-491E-B9DB-AFF162D66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13/11/2018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4DB168F-F80A-4AA4-95D1-A19231F82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0A1E76A-FD5B-49B4-A1F6-FB542B6A0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" y="6248549"/>
            <a:ext cx="711398" cy="3806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4617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801" y="273050"/>
            <a:ext cx="10769600" cy="869950"/>
          </a:xfrm>
        </p:spPr>
        <p:txBody>
          <a:bodyPr/>
          <a:lstStyle>
            <a:lvl1pPr algn="l">
              <a:buNone/>
              <a:defRPr sz="4430" b="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95069" tIns="260092" rIns="195069" bIns="130046"/>
          <a:lstStyle>
            <a:lvl1pPr marL="0" indent="0">
              <a:spcAft>
                <a:spcPts val="1000"/>
              </a:spcAft>
              <a:buNone/>
              <a:defRPr sz="1828"/>
            </a:lvl1pPr>
            <a:lvl2pPr>
              <a:buNone/>
              <a:defRPr sz="1195"/>
            </a:lvl2pPr>
            <a:lvl3pPr>
              <a:buNone/>
              <a:defRPr sz="984"/>
            </a:lvl3pPr>
            <a:lvl4pPr>
              <a:buNone/>
              <a:defRPr sz="914"/>
            </a:lvl4pPr>
            <a:lvl5pPr>
              <a:buNone/>
              <a:defRPr sz="914"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51DB8DC7-6F2A-4DA2-9755-A77BDB53A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13/11/2018</a:t>
            </a:fld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2CDE1017-DA41-431F-8FD2-9C3EAC9E8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A50BFD3-98D3-46AF-974E-F36D481D6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7728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959FE44A-7850-4932-8E48-4FE32B745C36}"/>
              </a:ext>
            </a:extLst>
          </p:cNvPr>
          <p:cNvSpPr/>
          <p:nvPr/>
        </p:nvSpPr>
        <p:spPr bwMode="white">
          <a:xfrm>
            <a:off x="-11906" y="4572000"/>
            <a:ext cx="12192000" cy="8873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C94BB2D-BD2F-4603-89FB-2B96AD58925B}"/>
              </a:ext>
            </a:extLst>
          </p:cNvPr>
          <p:cNvSpPr/>
          <p:nvPr/>
        </p:nvSpPr>
        <p:spPr>
          <a:xfrm>
            <a:off x="-11906" y="4663530"/>
            <a:ext cx="1951137" cy="713259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D065BCD-76B4-4A61-80AE-825627AE7453}"/>
              </a:ext>
            </a:extLst>
          </p:cNvPr>
          <p:cNvSpPr/>
          <p:nvPr/>
        </p:nvSpPr>
        <p:spPr>
          <a:xfrm>
            <a:off x="2059781" y="4654600"/>
            <a:ext cx="10132219" cy="71325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E4B2B16-D7C5-4515-B66E-090E080855D7}"/>
              </a:ext>
            </a:extLst>
          </p:cNvPr>
          <p:cNvSpPr/>
          <p:nvPr/>
        </p:nvSpPr>
        <p:spPr bwMode="white">
          <a:xfrm>
            <a:off x="1930302" y="0"/>
            <a:ext cx="133945" cy="68669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87"/>
            </a:lvl1pPr>
            <a:lvl2pPr>
              <a:buFontTx/>
              <a:buNone/>
              <a:defRPr sz="1195"/>
            </a:lvl2pPr>
            <a:lvl3pPr>
              <a:buFontTx/>
              <a:buNone/>
              <a:defRPr sz="984"/>
            </a:lvl3pPr>
            <a:lvl4pPr>
              <a:buFontTx/>
              <a:buNone/>
              <a:defRPr sz="914"/>
            </a:lvl4pPr>
            <a:lvl5pPr>
              <a:buFontTx/>
              <a:buNone/>
              <a:defRPr sz="914"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/>
          <a:lstStyle>
            <a:lvl1pPr algn="l">
              <a:buNone/>
              <a:defRPr sz="2812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34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9" name="Espaço Reservado para Data 11">
            <a:extLst>
              <a:ext uri="{FF2B5EF4-FFF2-40B4-BE49-F238E27FC236}">
                <a16:creationId xmlns:a16="http://schemas.microsoft.com/office/drawing/2014/main" id="{781E8E4A-C14C-4B60-A63D-817A2A70B4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31399" y="6248549"/>
            <a:ext cx="3555504" cy="365001"/>
          </a:xfrm>
        </p:spPr>
        <p:txBody>
          <a:bodyPr rtlCol="0"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13/11/2018</a:t>
            </a:fld>
            <a:endParaRPr lang="pt-BR"/>
          </a:p>
        </p:txBody>
      </p:sp>
      <p:sp>
        <p:nvSpPr>
          <p:cNvPr id="10" name="Espaço Reservado para Número de Slide 12">
            <a:extLst>
              <a:ext uri="{FF2B5EF4-FFF2-40B4-BE49-F238E27FC236}">
                <a16:creationId xmlns:a16="http://schemas.microsoft.com/office/drawing/2014/main" id="{10DE5822-DE3E-4BB2-8FA5-AF69DAFFA6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4666878"/>
            <a:ext cx="1930301" cy="664145"/>
          </a:xfrm>
        </p:spPr>
        <p:txBody>
          <a:bodyPr/>
          <a:lstStyle>
            <a:lvl1pPr>
              <a:defRPr sz="2812"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  <p:sp>
        <p:nvSpPr>
          <p:cNvPr id="11" name="Espaço Reservado para Rodapé 13">
            <a:extLst>
              <a:ext uri="{FF2B5EF4-FFF2-40B4-BE49-F238E27FC236}">
                <a16:creationId xmlns:a16="http://schemas.microsoft.com/office/drawing/2014/main" id="{7D7E3ED9-4574-4844-8853-2719AC52C5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134195" y="6248549"/>
            <a:ext cx="6096000" cy="365001"/>
          </a:xfrm>
        </p:spPr>
        <p:txBody>
          <a:bodyPr rtlCol="0"/>
          <a:lstStyle>
            <a:lvl1pPr>
              <a:defRPr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30467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9E4EFBF8-7938-49C2-B677-6C41B7E26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13/11/2018</a:t>
            </a:fld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5572CAFC-5297-492B-A7B6-9C609F3B8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2AD4F668-2024-495F-8E19-0D557DCD9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8056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1302349B-367E-4170-A673-7940596C85F8}"/>
              </a:ext>
            </a:extLst>
          </p:cNvPr>
          <p:cNvSpPr/>
          <p:nvPr/>
        </p:nvSpPr>
        <p:spPr bwMode="white">
          <a:xfrm>
            <a:off x="8128993" y="0"/>
            <a:ext cx="425648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4D24FAB-D47C-4A7F-8BF0-A825B5D6CAAE}"/>
              </a:ext>
            </a:extLst>
          </p:cNvPr>
          <p:cNvSpPr/>
          <p:nvPr/>
        </p:nvSpPr>
        <p:spPr>
          <a:xfrm>
            <a:off x="8190012" y="609451"/>
            <a:ext cx="303609" cy="6248549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2698F19-6823-436F-AEA0-27B1B30E1CE7}"/>
              </a:ext>
            </a:extLst>
          </p:cNvPr>
          <p:cNvSpPr/>
          <p:nvPr/>
        </p:nvSpPr>
        <p:spPr>
          <a:xfrm>
            <a:off x="8190012" y="0"/>
            <a:ext cx="303609" cy="533549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22CD9530-470F-4A3A-9734-943B12581B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37700" y="6248549"/>
            <a:ext cx="2946797" cy="365001"/>
          </a:xfrm>
        </p:spPr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13/11/2018</a:t>
            </a:fld>
            <a:endParaRPr lang="pt-BR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id="{EFE84D6C-0827-44A3-8A7D-FE398DA54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0195" y="6248549"/>
            <a:ext cx="7430989" cy="365001"/>
          </a:xfrm>
        </p:spPr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31039359-C92C-4888-86BD-4E0802C75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8074298" y="103808"/>
            <a:ext cx="533549" cy="325933"/>
          </a:xfrm>
        </p:spPr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67656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21">
            <a:extLst>
              <a:ext uri="{FF2B5EF4-FFF2-40B4-BE49-F238E27FC236}">
                <a16:creationId xmlns:a16="http://schemas.microsoft.com/office/drawing/2014/main" id="{7B48563E-DF4F-4141-9DF7-E1E1A1C54FE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12602" y="228823"/>
            <a:ext cx="10871895" cy="990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046" tIns="65023" rIns="130046" bIns="6502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  <a:endParaRPr lang="en-US" altLang="pt-BR"/>
          </a:p>
        </p:txBody>
      </p:sp>
      <p:sp>
        <p:nvSpPr>
          <p:cNvPr id="1027" name="Espaço Reservado para Texto 12">
            <a:extLst>
              <a:ext uri="{FF2B5EF4-FFF2-40B4-BE49-F238E27FC236}">
                <a16:creationId xmlns:a16="http://schemas.microsoft.com/office/drawing/2014/main" id="{05EA2DB4-B601-461A-B2AC-4335A4D1ECB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17067" y="1600647"/>
            <a:ext cx="10870406" cy="4526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046" tIns="65023" rIns="130046" bIns="65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  <a:endParaRPr lang="en-US" altLang="pt-BR"/>
          </a:p>
        </p:txBody>
      </p:sp>
      <p:sp>
        <p:nvSpPr>
          <p:cNvPr id="14" name="Espaço Reservado para Data 13">
            <a:extLst>
              <a:ext uri="{FF2B5EF4-FFF2-40B4-BE49-F238E27FC236}">
                <a16:creationId xmlns:a16="http://schemas.microsoft.com/office/drawing/2014/main" id="{E731A495-EF5F-47A4-B95A-F0D2C4655D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27505" y="6248549"/>
            <a:ext cx="3556992" cy="365001"/>
          </a:xfrm>
          <a:prstGeom prst="rect">
            <a:avLst/>
          </a:prstGeom>
        </p:spPr>
        <p:txBody>
          <a:bodyPr vert="horz" lIns="130046" tIns="65023" rIns="130046" bIns="65023" anchor="ctr" anchorCtr="0"/>
          <a:lstStyle>
            <a:lvl1pPr algn="l" eaLnBrk="1" latinLnBrk="0" hangingPunct="1">
              <a:defRPr kumimoji="0" sz="1406">
                <a:solidFill>
                  <a:schemeClr val="tx2"/>
                </a:solidFill>
              </a:defRPr>
            </a:lvl1pPr>
          </a:lstStyle>
          <a:p>
            <a:fld id="{8C19FC17-4A1A-4F5D-9586-B355E55AFA45}" type="datetimeFigureOut">
              <a:rPr lang="pt-BR" smtClean="0"/>
              <a:t>13/11/2018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081696C-0861-4E18-9814-979C7A36E2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2601" y="6248549"/>
            <a:ext cx="7228583" cy="365001"/>
          </a:xfrm>
          <a:prstGeom prst="rect">
            <a:avLst/>
          </a:prstGeom>
        </p:spPr>
        <p:txBody>
          <a:bodyPr vert="horz" lIns="130046" tIns="65023" rIns="130046" bIns="65023" anchor="ctr"/>
          <a:lstStyle>
            <a:lvl1pPr algn="r" eaLnBrk="1" latinLnBrk="0" hangingPunct="1">
              <a:defRPr kumimoji="0" sz="1406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8EF8ADE-AD22-4B77-B561-A6AAAAC697AC}"/>
              </a:ext>
            </a:extLst>
          </p:cNvPr>
          <p:cNvSpPr/>
          <p:nvPr/>
        </p:nvSpPr>
        <p:spPr bwMode="white">
          <a:xfrm>
            <a:off x="0" y="1234530"/>
            <a:ext cx="12192000" cy="32035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0AAA473-0A7C-4A3C-8F4C-20FB40CE324B}"/>
              </a:ext>
            </a:extLst>
          </p:cNvPr>
          <p:cNvSpPr/>
          <p:nvPr/>
        </p:nvSpPr>
        <p:spPr>
          <a:xfrm>
            <a:off x="1" y="1280295"/>
            <a:ext cx="711398" cy="228823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5136D01-B5F5-48AD-A693-D096463E53D1}"/>
              </a:ext>
            </a:extLst>
          </p:cNvPr>
          <p:cNvSpPr/>
          <p:nvPr/>
        </p:nvSpPr>
        <p:spPr>
          <a:xfrm>
            <a:off x="787301" y="1280295"/>
            <a:ext cx="11404699" cy="22882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23" name="Espaço Reservado para Número de Slide 22">
            <a:extLst>
              <a:ext uri="{FF2B5EF4-FFF2-40B4-BE49-F238E27FC236}">
                <a16:creationId xmlns:a16="http://schemas.microsoft.com/office/drawing/2014/main" id="{438B8A32-7964-4FC2-8654-A7D19765F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1272481"/>
            <a:ext cx="711398" cy="244451"/>
          </a:xfrm>
          <a:prstGeom prst="rect">
            <a:avLst/>
          </a:prstGeom>
        </p:spPr>
        <p:txBody>
          <a:bodyPr vert="horz" wrap="square" lIns="130046" tIns="65023" rIns="130046" bIns="65023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406" b="1">
                <a:solidFill>
                  <a:srgbClr val="FFFFFF"/>
                </a:solidFill>
              </a:defRPr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7715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3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5pPr>
      <a:lvl6pPr marL="321457"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6pPr>
      <a:lvl7pPr marL="642915"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7pPr>
      <a:lvl8pPr marL="964372"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8pPr>
      <a:lvl9pPr marL="1285829"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9pPr>
    </p:titleStyle>
    <p:bodyStyle>
      <a:lvl1pPr marL="319225" indent="-319225" algn="l" rtl="0" eaLnBrk="1" fontAlgn="base" hangingPunct="1">
        <a:spcBef>
          <a:spcPts val="703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"/>
        <a:defRPr sz="2883" kern="1200">
          <a:solidFill>
            <a:schemeClr val="tx1"/>
          </a:solidFill>
          <a:latin typeface="+mn-lt"/>
          <a:ea typeface="+mn-ea"/>
          <a:cs typeface="+mn-cs"/>
        </a:defRPr>
      </a:lvl1pPr>
      <a:lvl2pPr marL="639566" indent="-273462" algn="l" rtl="0" eaLnBrk="1" fontAlgn="base" hangingPunct="1">
        <a:spcBef>
          <a:spcPts val="554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"/>
        <a:defRPr sz="2601" kern="1200">
          <a:solidFill>
            <a:schemeClr val="tx1"/>
          </a:solidFill>
          <a:latin typeface="+mn-lt"/>
          <a:ea typeface="+mn-ea"/>
          <a:cs typeface="+mn-cs"/>
        </a:defRPr>
      </a:lvl2pPr>
      <a:lvl3pPr marL="914145" indent="-227699" algn="l" rtl="0" eaLnBrk="1" fontAlgn="base" hangingPunct="1">
        <a:spcBef>
          <a:spcPts val="501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"/>
        <a:defRPr sz="2320" kern="1200">
          <a:solidFill>
            <a:schemeClr val="tx1"/>
          </a:solidFill>
          <a:latin typeface="+mn-lt"/>
          <a:ea typeface="+mn-ea"/>
          <a:cs typeface="+mn-cs"/>
        </a:defRPr>
      </a:lvl3pPr>
      <a:lvl4pPr marL="1370658" indent="-227699" algn="l" rtl="0" eaLnBrk="1" fontAlgn="base" hangingPunct="1">
        <a:spcBef>
          <a:spcPts val="404"/>
        </a:spcBef>
        <a:spcAft>
          <a:spcPct val="0"/>
        </a:spcAft>
        <a:buClr>
          <a:srgbClr val="A5AB81"/>
        </a:buClr>
        <a:buSzPct val="75000"/>
        <a:buFont typeface="Wingdings" panose="05000000000000000000" pitchFamily="2" charset="2"/>
        <a:buChar char=""/>
        <a:defRPr sz="196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89" indent="-227699" algn="l" rtl="0" eaLnBrk="1" fontAlgn="base" hangingPunct="1">
        <a:spcBef>
          <a:spcPts val="404"/>
        </a:spcBef>
        <a:spcAft>
          <a:spcPct val="0"/>
        </a:spcAft>
        <a:buClr>
          <a:srgbClr val="D8B25C"/>
        </a:buClr>
        <a:buSzPct val="65000"/>
        <a:buFont typeface="Wingdings" panose="05000000000000000000" pitchFamily="2" charset="2"/>
        <a:buChar char=""/>
        <a:defRPr sz="1969" kern="1200">
          <a:solidFill>
            <a:schemeClr val="tx1"/>
          </a:solidFill>
          <a:latin typeface="+mn-lt"/>
          <a:ea typeface="+mn-ea"/>
          <a:cs typeface="+mn-cs"/>
        </a:defRPr>
      </a:lvl5pPr>
      <a:lvl6pPr marL="2103012" indent="-228588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28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318" indent="-228588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28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624" indent="-228588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28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5930" indent="-228588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28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18B3F2-D2AB-47A6-8891-A0D1925C3A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Python 3 </a:t>
            </a:r>
            <a:r>
              <a:rPr lang="pt-BR" dirty="0" smtClean="0"/>
              <a:t>– </a:t>
            </a:r>
            <a:r>
              <a:rPr lang="pt-BR" dirty="0"/>
              <a:t>GUI – Graphic User Interface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669B0F2-E055-4F6D-B5B2-9A0E5BEEA8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PMI – Programação em micro informática</a:t>
            </a:r>
          </a:p>
        </p:txBody>
      </p:sp>
    </p:spTree>
    <p:extLst>
      <p:ext uri="{BB962C8B-B14F-4D97-AF65-F5344CB8AC3E}">
        <p14:creationId xmlns:p14="http://schemas.microsoft.com/office/powerpoint/2010/main" val="1013392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As </a:t>
            </a:r>
            <a:r>
              <a:rPr lang="pt-BR" dirty="0"/>
              <a:t>interfaces gráficas do usuário (GUI – Graphic User Interface) são bastante populares no uso de softwares em geral, e os programadores devem estar aptos a trabalhar com a criação de interfaces, já que torna o uso mais fácil além de aumentar a produtividade.</a:t>
            </a:r>
          </a:p>
          <a:p>
            <a:r>
              <a:rPr lang="pt-BR" dirty="0" smtClean="0"/>
              <a:t>Para </a:t>
            </a:r>
            <a:r>
              <a:rPr lang="pt-BR" dirty="0"/>
              <a:t>quem trabalha com desenvolvimento em Python, existem diversos frameworks e ferramentas que permitem a criação interfaces gráficas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50429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A seguir podemos ver alguns frameworks gráficos que permitem desenvolver interfaces em Python:</a:t>
            </a:r>
            <a:endParaRPr lang="en-US" dirty="0"/>
          </a:p>
          <a:p>
            <a:pPr lvl="1"/>
            <a:r>
              <a:rPr lang="en-US" dirty="0" err="1"/>
              <a:t>WxWidgets</a:t>
            </a:r>
            <a:r>
              <a:rPr lang="en-US" dirty="0"/>
              <a:t>;</a:t>
            </a:r>
          </a:p>
          <a:p>
            <a:pPr lvl="1"/>
            <a:r>
              <a:rPr lang="en-US" dirty="0" err="1"/>
              <a:t>Tkinter</a:t>
            </a:r>
            <a:r>
              <a:rPr lang="en-US" dirty="0"/>
              <a:t>;</a:t>
            </a:r>
          </a:p>
          <a:p>
            <a:pPr lvl="1"/>
            <a:r>
              <a:rPr lang="en-US" dirty="0" err="1"/>
              <a:t>Kivy</a:t>
            </a:r>
            <a:r>
              <a:rPr lang="en-US" dirty="0"/>
              <a:t>;</a:t>
            </a:r>
          </a:p>
          <a:p>
            <a:pPr lvl="1"/>
            <a:r>
              <a:rPr lang="en-US" dirty="0" err="1"/>
              <a:t>PyGTK</a:t>
            </a:r>
            <a:r>
              <a:rPr lang="en-US" dirty="0"/>
              <a:t>;</a:t>
            </a:r>
          </a:p>
          <a:p>
            <a:pPr lvl="1"/>
            <a:r>
              <a:rPr lang="en-US" dirty="0" err="1"/>
              <a:t>PySide</a:t>
            </a:r>
            <a:r>
              <a:rPr lang="en-US" dirty="0"/>
              <a:t>;</a:t>
            </a:r>
          </a:p>
          <a:p>
            <a:pPr lvl="1"/>
            <a:r>
              <a:rPr lang="en-US" dirty="0"/>
              <a:t>QT.</a:t>
            </a:r>
          </a:p>
        </p:txBody>
      </p:sp>
    </p:spTree>
    <p:extLst>
      <p:ext uri="{BB962C8B-B14F-4D97-AF65-F5344CB8AC3E}">
        <p14:creationId xmlns:p14="http://schemas.microsoft.com/office/powerpoint/2010/main" val="189394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168965"/>
            <a:ext cx="10871200" cy="990600"/>
          </a:xfrm>
        </p:spPr>
        <p:txBody>
          <a:bodyPr/>
          <a:lstStyle/>
          <a:p>
            <a:r>
              <a:rPr lang="en-US" dirty="0" err="1"/>
              <a:t>Tkinter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Tkinter é uma biblioteca da linguagem Python que acompanha a instalação padrão e permite desenvolver interfaces gráficas. Isso significa que qualquer computador que tenha o interpretador Python instalado é capaz de criar interfaces gráficas usando o </a:t>
            </a:r>
            <a:r>
              <a:rPr lang="pt-BR" dirty="0" smtClean="0"/>
              <a:t>Tkinter.</a:t>
            </a:r>
          </a:p>
          <a:p>
            <a:r>
              <a:rPr lang="pt-BR" dirty="0"/>
              <a:t>Um dos motivos de estarmos usando o Tkinter como exemplo é a sua facilidade de uso e recursos disponíveis. Outra vantagem é que é nativo da linguagem Python, tudo o que precisamos fazer é importá-lo no momento do uso, ou seja, estará sempre disponível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108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Tkinter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tkinter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import *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Application: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__(self, master=None):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pass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root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Tk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Application(root)</a:t>
            </a:r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root.mainloop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752494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Tkinter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Adicionando o primeiro widget </a:t>
            </a:r>
            <a:r>
              <a:rPr lang="pt-BR" dirty="0" smtClean="0"/>
              <a:t>à </a:t>
            </a:r>
            <a:r>
              <a:rPr lang="pt-BR" dirty="0"/>
              <a:t>interface</a:t>
            </a:r>
            <a:r>
              <a:rPr lang="pt-BR" dirty="0" smtClean="0"/>
              <a:t>.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tkinter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import *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class Application: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__(self, master=None):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self.widget1 = Frame(master)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self.widget1.pack()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self.msg = Label(self.widget1, text="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Primeiro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widget")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self.msg.pack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()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root =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Tk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Application(root)</a:t>
            </a:r>
          </a:p>
          <a:p>
            <a:pPr marL="0" indent="0">
              <a:buNone/>
            </a:pP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root.mainloop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242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Tkinter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tkinter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import *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class Application: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__(self, master=None):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self.widget1 = Frame(master)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self.widget1.pack()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self.msg = Label(self.widget1, text="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Primeiro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widget")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self.msg["font"] = ("Verdana", "10", "italic", "bold")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self.msg.pack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()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self.sair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Button(self.widget1)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self.sair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["text"] = "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Sair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self.sair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["font"] = ("Calibri", "10")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self.sair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["width"] = 5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self.sair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["command"] = self.widget1.quit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self.sair.pack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()  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root =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Tk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Application(root)</a:t>
            </a:r>
          </a:p>
          <a:p>
            <a:pPr marL="0" indent="0">
              <a:buNone/>
            </a:pP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root.mainloop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748914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Tkinter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from </a:t>
            </a:r>
            <a:r>
              <a:rPr lang="en-US" sz="2000" dirty="0" err="1"/>
              <a:t>tkinter</a:t>
            </a:r>
            <a:r>
              <a:rPr lang="en-US" sz="2000" dirty="0"/>
              <a:t> import *</a:t>
            </a:r>
          </a:p>
          <a:p>
            <a:pPr marL="0" indent="0">
              <a:buNone/>
            </a:pPr>
            <a:r>
              <a:rPr lang="en-US" sz="2000" dirty="0" smtClean="0"/>
              <a:t>class </a:t>
            </a:r>
            <a:r>
              <a:rPr lang="en-US" sz="2000" dirty="0"/>
              <a:t>Application:</a:t>
            </a:r>
          </a:p>
          <a:p>
            <a:pPr marL="0" indent="0">
              <a:buNone/>
            </a:pPr>
            <a:r>
              <a:rPr lang="en-US" sz="2000" dirty="0"/>
              <a:t>    </a:t>
            </a:r>
            <a:r>
              <a:rPr lang="en-US" sz="2000" dirty="0" err="1"/>
              <a:t>def</a:t>
            </a:r>
            <a:r>
              <a:rPr lang="en-US" sz="2000" dirty="0"/>
              <a:t> __</a:t>
            </a:r>
            <a:r>
              <a:rPr lang="en-US" sz="2000" dirty="0" err="1"/>
              <a:t>init</a:t>
            </a:r>
            <a:r>
              <a:rPr lang="en-US" sz="2000" dirty="0"/>
              <a:t>__(self, master=None):</a:t>
            </a:r>
          </a:p>
          <a:p>
            <a:pPr marL="0" indent="0">
              <a:buNone/>
            </a:pPr>
            <a:r>
              <a:rPr lang="en-US" sz="2000" dirty="0"/>
              <a:t>        </a:t>
            </a:r>
            <a:r>
              <a:rPr lang="en-US" sz="2000" dirty="0" err="1"/>
              <a:t>self.fontePadrao</a:t>
            </a:r>
            <a:r>
              <a:rPr lang="en-US" sz="2000" dirty="0"/>
              <a:t> = ("Arial", "10")</a:t>
            </a:r>
          </a:p>
          <a:p>
            <a:pPr marL="0" indent="0">
              <a:buNone/>
            </a:pPr>
            <a:r>
              <a:rPr lang="en-US" sz="2000" dirty="0"/>
              <a:t>        </a:t>
            </a:r>
            <a:r>
              <a:rPr lang="en-US" sz="2000" dirty="0" err="1"/>
              <a:t>self.primeiroContainer</a:t>
            </a:r>
            <a:r>
              <a:rPr lang="en-US" sz="2000" dirty="0"/>
              <a:t> = Frame(master)</a:t>
            </a:r>
          </a:p>
          <a:p>
            <a:pPr marL="0" indent="0">
              <a:buNone/>
            </a:pPr>
            <a:r>
              <a:rPr lang="en-US" sz="2000" dirty="0"/>
              <a:t>        </a:t>
            </a:r>
            <a:r>
              <a:rPr lang="en-US" sz="2000" dirty="0" err="1"/>
              <a:t>self.primeiroContainer</a:t>
            </a:r>
            <a:r>
              <a:rPr lang="en-US" sz="2000" dirty="0"/>
              <a:t>["</a:t>
            </a:r>
            <a:r>
              <a:rPr lang="en-US" sz="2000" dirty="0" err="1"/>
              <a:t>pady</a:t>
            </a:r>
            <a:r>
              <a:rPr lang="en-US" sz="2000" dirty="0"/>
              <a:t>"] = 10</a:t>
            </a:r>
          </a:p>
          <a:p>
            <a:pPr marL="0" indent="0">
              <a:buNone/>
            </a:pPr>
            <a:r>
              <a:rPr lang="en-US" sz="2000" dirty="0"/>
              <a:t>        </a:t>
            </a:r>
            <a:r>
              <a:rPr lang="en-US" sz="2000" dirty="0" err="1"/>
              <a:t>self.primeiroContainer.pack</a:t>
            </a:r>
            <a:r>
              <a:rPr lang="en-US" sz="2000" dirty="0"/>
              <a:t>()</a:t>
            </a:r>
          </a:p>
          <a:p>
            <a:pPr marL="0" indent="0">
              <a:buNone/>
            </a:pPr>
            <a:r>
              <a:rPr lang="en-US" sz="2000" dirty="0"/>
              <a:t>  </a:t>
            </a:r>
          </a:p>
          <a:p>
            <a:pPr marL="0" indent="0">
              <a:buNone/>
            </a:pPr>
            <a:r>
              <a:rPr lang="en-US" sz="2000" dirty="0"/>
              <a:t>        </a:t>
            </a:r>
            <a:r>
              <a:rPr lang="en-US" sz="2000" dirty="0" err="1"/>
              <a:t>self.segundoContainer</a:t>
            </a:r>
            <a:r>
              <a:rPr lang="en-US" sz="2000" dirty="0"/>
              <a:t> = Frame(master)</a:t>
            </a:r>
          </a:p>
          <a:p>
            <a:pPr marL="0" indent="0">
              <a:buNone/>
            </a:pPr>
            <a:r>
              <a:rPr lang="en-US" sz="2000" dirty="0"/>
              <a:t>        </a:t>
            </a:r>
            <a:r>
              <a:rPr lang="en-US" sz="2000" dirty="0" err="1"/>
              <a:t>self.segundoContainer</a:t>
            </a:r>
            <a:r>
              <a:rPr lang="en-US" sz="2000" dirty="0"/>
              <a:t>["</a:t>
            </a:r>
            <a:r>
              <a:rPr lang="en-US" sz="2000" dirty="0" err="1"/>
              <a:t>padx</a:t>
            </a:r>
            <a:r>
              <a:rPr lang="en-US" sz="2000" dirty="0"/>
              <a:t>"] = 20</a:t>
            </a:r>
          </a:p>
          <a:p>
            <a:pPr marL="0" indent="0">
              <a:buNone/>
            </a:pPr>
            <a:r>
              <a:rPr lang="en-US" sz="2000" dirty="0"/>
              <a:t>        </a:t>
            </a:r>
            <a:r>
              <a:rPr lang="en-US" sz="2000" dirty="0" err="1"/>
              <a:t>self.segundoContainer.pack</a:t>
            </a:r>
            <a:r>
              <a:rPr lang="en-US" sz="2000" dirty="0"/>
              <a:t>()</a:t>
            </a:r>
          </a:p>
          <a:p>
            <a:pPr marL="0" indent="0">
              <a:buNone/>
            </a:pPr>
            <a:r>
              <a:rPr lang="en-US" sz="2000" dirty="0"/>
              <a:t>  </a:t>
            </a:r>
          </a:p>
          <a:p>
            <a:pPr marL="0" indent="0">
              <a:buNone/>
            </a:pPr>
            <a:r>
              <a:rPr lang="en-US" sz="2000" dirty="0"/>
              <a:t> 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705061" y="1589567"/>
            <a:ext cx="5936407" cy="45720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</a:t>
            </a:r>
            <a:r>
              <a:rPr lang="en-US" sz="1800" dirty="0" err="1" smtClean="0"/>
              <a:t>self.terceiroContainer</a:t>
            </a:r>
            <a:r>
              <a:rPr lang="en-US" sz="1800" dirty="0" smtClean="0"/>
              <a:t> </a:t>
            </a:r>
            <a:r>
              <a:rPr lang="en-US" sz="1800" dirty="0"/>
              <a:t>= Frame(master)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self.terceiroContainer</a:t>
            </a:r>
            <a:r>
              <a:rPr lang="en-US" sz="1800" dirty="0"/>
              <a:t>["</a:t>
            </a:r>
            <a:r>
              <a:rPr lang="en-US" sz="1800" dirty="0" err="1"/>
              <a:t>padx</a:t>
            </a:r>
            <a:r>
              <a:rPr lang="en-US" sz="1800" dirty="0"/>
              <a:t>"] = 20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self.terceiroContainer.pack</a:t>
            </a:r>
            <a:r>
              <a:rPr lang="en-US" sz="1800" dirty="0"/>
              <a:t>()</a:t>
            </a:r>
          </a:p>
          <a:p>
            <a:pPr marL="0" indent="0">
              <a:buNone/>
            </a:pPr>
            <a:r>
              <a:rPr lang="en-US" sz="1800" dirty="0"/>
              <a:t>  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self.quartoContainer</a:t>
            </a:r>
            <a:r>
              <a:rPr lang="en-US" sz="1800" dirty="0"/>
              <a:t> = Frame(master)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self.quartoContainer</a:t>
            </a:r>
            <a:r>
              <a:rPr lang="en-US" sz="1800" dirty="0"/>
              <a:t>["</a:t>
            </a:r>
            <a:r>
              <a:rPr lang="en-US" sz="1800" dirty="0" err="1"/>
              <a:t>pady</a:t>
            </a:r>
            <a:r>
              <a:rPr lang="en-US" sz="1800" dirty="0"/>
              <a:t>"] = 20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self.quartoContainer.pack</a:t>
            </a:r>
            <a:r>
              <a:rPr lang="en-US" sz="1800" dirty="0"/>
              <a:t>()</a:t>
            </a:r>
          </a:p>
          <a:p>
            <a:pPr marL="0" indent="0">
              <a:buNone/>
            </a:pPr>
            <a:r>
              <a:rPr lang="en-US" sz="1800" dirty="0"/>
              <a:t>  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self.titulo</a:t>
            </a:r>
            <a:r>
              <a:rPr lang="en-US" sz="1800" dirty="0"/>
              <a:t> = Label(</a:t>
            </a:r>
            <a:r>
              <a:rPr lang="en-US" sz="1800" dirty="0" err="1"/>
              <a:t>self.primeiroContainer</a:t>
            </a:r>
            <a:r>
              <a:rPr lang="en-US" sz="1800" dirty="0"/>
              <a:t>, text="Dados do </a:t>
            </a:r>
            <a:r>
              <a:rPr lang="en-US" sz="1800" dirty="0" err="1"/>
              <a:t>usuário</a:t>
            </a:r>
            <a:r>
              <a:rPr lang="en-US" sz="1800" dirty="0"/>
              <a:t>")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self.titulo</a:t>
            </a:r>
            <a:r>
              <a:rPr lang="en-US" sz="1800" dirty="0"/>
              <a:t>["font"] = ("Arial", "10", "bold")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self.titulo.pack</a:t>
            </a:r>
            <a:r>
              <a:rPr lang="en-US" sz="1800" dirty="0"/>
              <a:t>()</a:t>
            </a:r>
          </a:p>
          <a:p>
            <a:pPr marL="0" indent="0">
              <a:buNone/>
            </a:pPr>
            <a:r>
              <a:rPr lang="en-US" sz="18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519159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/>
              <a:t>  </a:t>
            </a:r>
            <a:r>
              <a:rPr lang="en-US" sz="1800" dirty="0" err="1"/>
              <a:t>self.nomeLabel</a:t>
            </a:r>
            <a:r>
              <a:rPr lang="en-US" sz="1800" dirty="0"/>
              <a:t> = Label(</a:t>
            </a:r>
            <a:r>
              <a:rPr lang="en-US" sz="1800" dirty="0" err="1"/>
              <a:t>self.segundoContainer,text</a:t>
            </a:r>
            <a:r>
              <a:rPr lang="en-US" sz="1800" dirty="0"/>
              <a:t>="Nome", font=</a:t>
            </a:r>
            <a:r>
              <a:rPr lang="en-US" sz="1800" dirty="0" err="1"/>
              <a:t>self.fontePadrao</a:t>
            </a:r>
            <a:r>
              <a:rPr lang="en-US" sz="1800" dirty="0"/>
              <a:t>)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self.nomeLabel.pack</a:t>
            </a:r>
            <a:r>
              <a:rPr lang="en-US" sz="1800" dirty="0"/>
              <a:t>(side=LEFT)</a:t>
            </a:r>
          </a:p>
          <a:p>
            <a:pPr marL="0" indent="0">
              <a:buNone/>
            </a:pPr>
            <a:r>
              <a:rPr lang="en-US" sz="1800" dirty="0"/>
              <a:t>  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self.nome</a:t>
            </a:r>
            <a:r>
              <a:rPr lang="en-US" sz="1800" dirty="0"/>
              <a:t> = Entry(</a:t>
            </a:r>
            <a:r>
              <a:rPr lang="en-US" sz="1800" dirty="0" err="1"/>
              <a:t>self.segundoContainer</a:t>
            </a:r>
            <a:r>
              <a:rPr lang="en-US" sz="1800" dirty="0"/>
              <a:t>)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self.nome</a:t>
            </a:r>
            <a:r>
              <a:rPr lang="en-US" sz="1800" dirty="0"/>
              <a:t>["width"] = 30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self.nome</a:t>
            </a:r>
            <a:r>
              <a:rPr lang="en-US" sz="1800" dirty="0"/>
              <a:t>["font"] = </a:t>
            </a:r>
            <a:r>
              <a:rPr lang="en-US" sz="1800" dirty="0" err="1"/>
              <a:t>self.fontePadrao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self.nome.pack</a:t>
            </a:r>
            <a:r>
              <a:rPr lang="en-US" sz="1800" dirty="0"/>
              <a:t>(side=LEFT)</a:t>
            </a:r>
          </a:p>
          <a:p>
            <a:pPr marL="0" indent="0">
              <a:buNone/>
            </a:pPr>
            <a:r>
              <a:rPr lang="en-US" sz="1800" dirty="0"/>
              <a:t>  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self.senhaLabel</a:t>
            </a:r>
            <a:r>
              <a:rPr lang="en-US" sz="1800" dirty="0"/>
              <a:t> = Label(</a:t>
            </a:r>
            <a:r>
              <a:rPr lang="en-US" sz="1800" dirty="0" err="1"/>
              <a:t>self.terceiroContainer</a:t>
            </a:r>
            <a:r>
              <a:rPr lang="en-US" sz="1800" dirty="0"/>
              <a:t>, text="</a:t>
            </a:r>
            <a:r>
              <a:rPr lang="en-US" sz="1800" dirty="0" err="1"/>
              <a:t>Senha</a:t>
            </a:r>
            <a:r>
              <a:rPr lang="en-US" sz="1800" dirty="0"/>
              <a:t>", font=</a:t>
            </a:r>
            <a:r>
              <a:rPr lang="en-US" sz="1800" dirty="0" err="1"/>
              <a:t>self.fontePadrao</a:t>
            </a:r>
            <a:r>
              <a:rPr lang="en-US" sz="1800" dirty="0"/>
              <a:t>)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self.senhaLabel.pack</a:t>
            </a:r>
            <a:r>
              <a:rPr lang="en-US" sz="1800" dirty="0"/>
              <a:t>(side=LEFT)</a:t>
            </a:r>
          </a:p>
          <a:p>
            <a:pPr marL="0" indent="0">
              <a:buNone/>
            </a:pPr>
            <a:r>
              <a:rPr lang="en-US" sz="1800" dirty="0"/>
              <a:t>  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 err="1"/>
              <a:t>self.senha</a:t>
            </a:r>
            <a:r>
              <a:rPr lang="en-US" sz="1800" dirty="0"/>
              <a:t> = Entry(</a:t>
            </a:r>
            <a:r>
              <a:rPr lang="en-US" sz="1800" dirty="0" err="1"/>
              <a:t>self.terceiroContainer</a:t>
            </a:r>
            <a:r>
              <a:rPr lang="en-US" sz="1800" dirty="0"/>
              <a:t>)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self.senha</a:t>
            </a:r>
            <a:r>
              <a:rPr lang="en-US" sz="1800" dirty="0"/>
              <a:t>["width"] = 30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self.senha</a:t>
            </a:r>
            <a:r>
              <a:rPr lang="en-US" sz="1800" dirty="0"/>
              <a:t>["font"] = </a:t>
            </a:r>
            <a:r>
              <a:rPr lang="en-US" sz="1800" dirty="0" err="1"/>
              <a:t>self.fontePadrao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self.senha</a:t>
            </a:r>
            <a:r>
              <a:rPr lang="en-US" sz="1800" dirty="0"/>
              <a:t>["show"] = "*"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self.senha.pack</a:t>
            </a:r>
            <a:r>
              <a:rPr lang="en-US" sz="1800" dirty="0"/>
              <a:t>(side=LEFT)</a:t>
            </a:r>
          </a:p>
          <a:p>
            <a:pPr marL="0" indent="0">
              <a:buNone/>
            </a:pPr>
            <a:r>
              <a:rPr lang="en-US" sz="1800" dirty="0"/>
              <a:t>  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self.autenticar</a:t>
            </a:r>
            <a:r>
              <a:rPr lang="en-US" sz="1800" dirty="0"/>
              <a:t> = Button(</a:t>
            </a:r>
            <a:r>
              <a:rPr lang="en-US" sz="1800" dirty="0" err="1"/>
              <a:t>self.quartoContainer</a:t>
            </a:r>
            <a:r>
              <a:rPr lang="en-US" sz="1800" dirty="0"/>
              <a:t>)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self.autenticar</a:t>
            </a:r>
            <a:r>
              <a:rPr lang="en-US" sz="1800" dirty="0"/>
              <a:t>["text"] = "</a:t>
            </a:r>
            <a:r>
              <a:rPr lang="en-US" sz="1800" dirty="0" err="1"/>
              <a:t>Autenticar</a:t>
            </a:r>
            <a:r>
              <a:rPr lang="en-US" sz="1800" dirty="0"/>
              <a:t>"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self.autenticar</a:t>
            </a:r>
            <a:r>
              <a:rPr lang="en-US" sz="1800" dirty="0"/>
              <a:t>["font"] = ("Calibri", "8")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self.autenticar</a:t>
            </a:r>
            <a:r>
              <a:rPr lang="en-US" sz="1800" dirty="0"/>
              <a:t>["width"] = 12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self.autenticar</a:t>
            </a:r>
            <a:r>
              <a:rPr lang="en-US" sz="1800" dirty="0"/>
              <a:t>["command"] = </a:t>
            </a:r>
            <a:r>
              <a:rPr lang="en-US" sz="1800" dirty="0" err="1"/>
              <a:t>self.verificaSenha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self.autenticar.pack</a:t>
            </a:r>
            <a:r>
              <a:rPr lang="en-US" sz="1800" dirty="0"/>
              <a:t>()</a:t>
            </a:r>
          </a:p>
          <a:p>
            <a:pPr marL="0" indent="0">
              <a:buNone/>
            </a:pPr>
            <a:r>
              <a:rPr lang="en-US" sz="1800" dirty="0"/>
              <a:t>  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4281835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 err="1"/>
              <a:t>self.mensagem</a:t>
            </a:r>
            <a:r>
              <a:rPr lang="en-US" sz="1800" dirty="0"/>
              <a:t> = Label(</a:t>
            </a:r>
            <a:r>
              <a:rPr lang="en-US" sz="1800" dirty="0" err="1"/>
              <a:t>self.quartoContainer</a:t>
            </a:r>
            <a:r>
              <a:rPr lang="en-US" sz="1800" dirty="0"/>
              <a:t>, text="", font=</a:t>
            </a:r>
            <a:r>
              <a:rPr lang="en-US" sz="1800" dirty="0" err="1"/>
              <a:t>self.fontePadrao</a:t>
            </a:r>
            <a:r>
              <a:rPr lang="en-US" sz="1800" dirty="0"/>
              <a:t>)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self.mensagem.pack</a:t>
            </a:r>
            <a:r>
              <a:rPr lang="en-US" sz="1800" dirty="0"/>
              <a:t>()</a:t>
            </a:r>
          </a:p>
          <a:p>
            <a:pPr marL="0" indent="0">
              <a:buNone/>
            </a:pPr>
            <a:r>
              <a:rPr lang="en-US" sz="1800" dirty="0"/>
              <a:t>  </a:t>
            </a:r>
          </a:p>
          <a:p>
            <a:pPr marL="0" indent="0">
              <a:buNone/>
            </a:pPr>
            <a:r>
              <a:rPr lang="en-US" sz="1800" dirty="0"/>
              <a:t>    #</a:t>
            </a:r>
            <a:r>
              <a:rPr lang="en-US" sz="1800" dirty="0" err="1"/>
              <a:t>Método</a:t>
            </a:r>
            <a:r>
              <a:rPr lang="en-US" sz="1800" dirty="0"/>
              <a:t> </a:t>
            </a:r>
            <a:r>
              <a:rPr lang="en-US" sz="1800" dirty="0" err="1"/>
              <a:t>verificar</a:t>
            </a:r>
            <a:r>
              <a:rPr lang="en-US" sz="1800" dirty="0"/>
              <a:t> </a:t>
            </a:r>
            <a:r>
              <a:rPr lang="en-US" sz="1800" dirty="0" err="1"/>
              <a:t>senha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    </a:t>
            </a:r>
            <a:r>
              <a:rPr lang="en-US" sz="1800" dirty="0" err="1"/>
              <a:t>def</a:t>
            </a:r>
            <a:r>
              <a:rPr lang="en-US" sz="1800" dirty="0"/>
              <a:t> </a:t>
            </a:r>
            <a:r>
              <a:rPr lang="en-US" sz="1800" dirty="0" err="1"/>
              <a:t>verificaSenha</a:t>
            </a:r>
            <a:r>
              <a:rPr lang="en-US" sz="1800" dirty="0"/>
              <a:t>(self):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usuario</a:t>
            </a:r>
            <a:r>
              <a:rPr lang="en-US" sz="1800" dirty="0"/>
              <a:t> = </a:t>
            </a:r>
            <a:r>
              <a:rPr lang="en-US" sz="1800" dirty="0" err="1"/>
              <a:t>self.nome.get</a:t>
            </a:r>
            <a:r>
              <a:rPr lang="en-US" sz="1800" dirty="0"/>
              <a:t>()</a:t>
            </a:r>
          </a:p>
          <a:p>
            <a:pPr marL="0" indent="0">
              <a:buNone/>
            </a:pPr>
            <a:r>
              <a:rPr lang="en-US" sz="1800" dirty="0"/>
              <a:t>        </a:t>
            </a:r>
            <a:r>
              <a:rPr lang="en-US" sz="1800" dirty="0" err="1"/>
              <a:t>senha</a:t>
            </a:r>
            <a:r>
              <a:rPr lang="en-US" sz="1800" dirty="0"/>
              <a:t> = </a:t>
            </a:r>
            <a:r>
              <a:rPr lang="en-US" sz="1800" dirty="0" err="1"/>
              <a:t>self.senha.get</a:t>
            </a:r>
            <a:r>
              <a:rPr lang="en-US" sz="1800" dirty="0"/>
              <a:t>()</a:t>
            </a:r>
          </a:p>
          <a:p>
            <a:pPr marL="0" indent="0">
              <a:buNone/>
            </a:pPr>
            <a:r>
              <a:rPr lang="en-US" sz="1800" dirty="0" smtClean="0"/>
              <a:t>           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 if </a:t>
            </a:r>
            <a:r>
              <a:rPr lang="en-US" sz="2000" dirty="0" err="1"/>
              <a:t>usuario</a:t>
            </a:r>
            <a:r>
              <a:rPr lang="en-US" sz="2000" dirty="0"/>
              <a:t> == </a:t>
            </a:r>
            <a:r>
              <a:rPr lang="en-US" sz="2000" dirty="0" smtClean="0"/>
              <a:t>“</a:t>
            </a:r>
            <a:r>
              <a:rPr lang="en-US" sz="2000" dirty="0" err="1" smtClean="0"/>
              <a:t>pmi</a:t>
            </a:r>
            <a:r>
              <a:rPr lang="en-US" sz="2000" dirty="0" smtClean="0"/>
              <a:t>” and </a:t>
            </a:r>
            <a:r>
              <a:rPr lang="en-US" sz="2000" dirty="0" err="1"/>
              <a:t>senha</a:t>
            </a:r>
            <a:r>
              <a:rPr lang="en-US" sz="2000" dirty="0"/>
              <a:t> == </a:t>
            </a:r>
            <a:r>
              <a:rPr lang="en-US" sz="2000" dirty="0" smtClean="0"/>
              <a:t>“</a:t>
            </a:r>
            <a:r>
              <a:rPr lang="en-US" sz="2000" dirty="0" err="1" smtClean="0"/>
              <a:t>fatec</a:t>
            </a:r>
            <a:r>
              <a:rPr lang="en-US" sz="2000" dirty="0" smtClean="0"/>
              <a:t>":</a:t>
            </a:r>
          </a:p>
          <a:p>
            <a:pPr marL="0" indent="0"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self.mensagem</a:t>
            </a:r>
            <a:r>
              <a:rPr lang="en-US" sz="2000" dirty="0"/>
              <a:t>["text"] = "</a:t>
            </a:r>
            <a:r>
              <a:rPr lang="en-US" sz="2000" dirty="0" err="1"/>
              <a:t>Autenticado</a:t>
            </a:r>
            <a:r>
              <a:rPr lang="en-US" sz="2000" dirty="0"/>
              <a:t>"</a:t>
            </a:r>
          </a:p>
          <a:p>
            <a:pPr marL="0" indent="0">
              <a:buNone/>
            </a:pPr>
            <a:r>
              <a:rPr lang="en-US" sz="2000" dirty="0" smtClean="0"/>
              <a:t> else</a:t>
            </a:r>
            <a:r>
              <a:rPr lang="en-US" sz="2000" dirty="0"/>
              <a:t>:</a:t>
            </a:r>
          </a:p>
          <a:p>
            <a:pPr marL="0" indent="0">
              <a:buNone/>
            </a:pPr>
            <a:r>
              <a:rPr lang="en-US" sz="2000" dirty="0"/>
              <a:t>            </a:t>
            </a:r>
            <a:r>
              <a:rPr lang="en-US" sz="2000" dirty="0" err="1"/>
              <a:t>self.mensagem</a:t>
            </a:r>
            <a:r>
              <a:rPr lang="en-US" sz="2000" dirty="0"/>
              <a:t>["text"] = "</a:t>
            </a:r>
            <a:r>
              <a:rPr lang="en-US" sz="2000" dirty="0" err="1"/>
              <a:t>Erro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autenticação</a:t>
            </a:r>
            <a:r>
              <a:rPr lang="en-US" sz="2000" dirty="0"/>
              <a:t>"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root </a:t>
            </a:r>
            <a:r>
              <a:rPr lang="en-US" sz="2000" dirty="0"/>
              <a:t>= </a:t>
            </a:r>
            <a:r>
              <a:rPr lang="en-US" sz="2000" dirty="0" err="1"/>
              <a:t>Tk</a:t>
            </a:r>
            <a:r>
              <a:rPr lang="en-US" sz="2000" dirty="0"/>
              <a:t>()</a:t>
            </a:r>
          </a:p>
          <a:p>
            <a:pPr marL="0" indent="0">
              <a:buNone/>
            </a:pPr>
            <a:r>
              <a:rPr lang="en-US" sz="2000" dirty="0"/>
              <a:t>Application(root)</a:t>
            </a:r>
          </a:p>
          <a:p>
            <a:pPr marL="0" indent="0">
              <a:buNone/>
            </a:pPr>
            <a:r>
              <a:rPr lang="en-US" sz="2000" dirty="0" err="1"/>
              <a:t>root.mainloop</a:t>
            </a:r>
            <a:r>
              <a:rPr lang="en-US" sz="2000" dirty="0"/>
              <a:t>()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088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matplotlib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O matplotlib é uma biblioteca de plotagem para a linguagem de programação Python e sua extensão de matemática numérica NumPy. Ele fornece uma API orientada a objetos para incorporar gráficos em aplicativos usando kits de ferramentas GUI de uso geral, como Tkinter, wxPython, Qt ou GTK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8619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Instalando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Vamos instalar uma biblioteca adicional do </a:t>
            </a:r>
            <a:r>
              <a:rPr lang="pt-BR" dirty="0" err="1" smtClean="0"/>
              <a:t>python</a:t>
            </a:r>
            <a:endParaRPr lang="pt-BR" dirty="0" smtClean="0"/>
          </a:p>
          <a:p>
            <a:pPr lvl="1"/>
            <a:r>
              <a:rPr lang="pt-BR" dirty="0" smtClean="0"/>
              <a:t>Clique no aplicativo : </a:t>
            </a:r>
            <a:r>
              <a:rPr lang="pt-BR" dirty="0" err="1" smtClean="0"/>
              <a:t>WinPython</a:t>
            </a:r>
            <a:r>
              <a:rPr lang="pt-BR" dirty="0" smtClean="0"/>
              <a:t> </a:t>
            </a:r>
            <a:r>
              <a:rPr lang="pt-BR" dirty="0" err="1" smtClean="0"/>
              <a:t>Command</a:t>
            </a:r>
            <a:r>
              <a:rPr lang="pt-BR" dirty="0" smtClean="0"/>
              <a:t> </a:t>
            </a:r>
            <a:r>
              <a:rPr lang="pt-BR" dirty="0" err="1" smtClean="0"/>
              <a:t>Prompt</a:t>
            </a:r>
            <a:endParaRPr lang="pt-BR" dirty="0" smtClean="0"/>
          </a:p>
          <a:p>
            <a:pPr lvl="1"/>
            <a:endParaRPr lang="pt-BR" dirty="0" smtClean="0"/>
          </a:p>
          <a:p>
            <a:pPr lvl="1"/>
            <a:endParaRPr lang="pt-BR" dirty="0"/>
          </a:p>
          <a:p>
            <a:pPr lvl="1"/>
            <a:endParaRPr lang="pt-BR" dirty="0" smtClean="0"/>
          </a:p>
          <a:p>
            <a:pPr lvl="1"/>
            <a:endParaRPr lang="pt-BR" dirty="0"/>
          </a:p>
          <a:p>
            <a:pPr lvl="1"/>
            <a:r>
              <a:rPr lang="pt-BR" dirty="0" smtClean="0"/>
              <a:t>Digite o comando: </a:t>
            </a:r>
            <a:r>
              <a:rPr lang="pt-BR" dirty="0" err="1" smtClean="0"/>
              <a:t>pip</a:t>
            </a:r>
            <a:r>
              <a:rPr lang="pt-BR" dirty="0" smtClean="0"/>
              <a:t> </a:t>
            </a:r>
            <a:r>
              <a:rPr lang="pt-BR" dirty="0" err="1" smtClean="0"/>
              <a:t>install</a:t>
            </a:r>
            <a:r>
              <a:rPr lang="pt-BR" dirty="0" smtClean="0"/>
              <a:t> </a:t>
            </a:r>
            <a:r>
              <a:rPr lang="pt-BR" dirty="0" err="1" smtClean="0"/>
              <a:t>matplotlib</a:t>
            </a:r>
            <a:endParaRPr lang="pt-BR" dirty="0" smtClean="0"/>
          </a:p>
          <a:p>
            <a:pPr lvl="1"/>
            <a:r>
              <a:rPr lang="pt-BR" dirty="0" smtClean="0"/>
              <a:t>Aguarde a instalação</a:t>
            </a:r>
            <a:endParaRPr lang="pt-BR" dirty="0"/>
          </a:p>
        </p:txBody>
      </p:sp>
      <p:pic>
        <p:nvPicPr>
          <p:cNvPr id="4" name="Imagem 3" descr="Recorte de Tel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956" y="2858134"/>
            <a:ext cx="6220693" cy="1143160"/>
          </a:xfrm>
          <a:prstGeom prst="rect">
            <a:avLst/>
          </a:prstGeom>
        </p:spPr>
      </p:pic>
      <p:pic>
        <p:nvPicPr>
          <p:cNvPr id="5" name="Imagem 4" descr="Recorte de Tel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828" y="4102773"/>
            <a:ext cx="4978889" cy="2508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39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Gráfico de Barras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415721"/>
            <a:ext cx="10515600" cy="476436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matplotlib.ticker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FuncFormatter</a:t>
            </a:r>
            <a:endParaRPr lang="pt-BR" sz="1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matplotlib.pyplot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as </a:t>
            </a: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endParaRPr lang="pt-BR" sz="1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as </a:t>
            </a: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np</a:t>
            </a:r>
            <a:endParaRPr lang="pt-BR" sz="1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x = </a:t>
            </a: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np.arange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(4)</a:t>
            </a:r>
          </a:p>
          <a:p>
            <a:pPr marL="0" indent="0">
              <a:buNone/>
            </a:pP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money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[1.5e5, 2.5e6, 5.5e6, 2.0e7]</a:t>
            </a:r>
          </a:p>
          <a:p>
            <a:pPr marL="0" indent="0">
              <a:buNone/>
            </a:pPr>
            <a:endParaRPr lang="pt-BR" sz="1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millions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(x, </a:t>
            </a: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pos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'The </a:t>
            </a: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two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are </a:t>
            </a: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value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tick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position'</a:t>
            </a:r>
          </a:p>
          <a:p>
            <a:pPr marL="0" indent="0">
              <a:buNone/>
            </a:pP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'$%1.1fM' % (x * 1e-6)</a:t>
            </a:r>
          </a:p>
          <a:p>
            <a:pPr marL="0" indent="0">
              <a:buNone/>
            </a:pPr>
            <a:endParaRPr lang="pt-BR" sz="1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formatter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FuncFormatter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millions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fig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ax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plt.subplots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ax.yaxis.set_major_formatter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formatter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plt.bar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(x, </a:t>
            </a: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money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plt.xticks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(x, ('Bill', 'Fred', 'Mary', 'Sue'))</a:t>
            </a:r>
          </a:p>
          <a:p>
            <a:pPr marL="0" indent="0">
              <a:buNone/>
            </a:pPr>
            <a:r>
              <a:rPr lang="pt-BR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plt.show</a:t>
            </a:r>
            <a:r>
              <a:rPr lang="pt-B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t-B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840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Grafico</a:t>
            </a:r>
            <a:r>
              <a:rPr lang="pt-BR" dirty="0" smtClean="0"/>
              <a:t> de linhas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matplotlib.pyplot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as 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endParaRPr lang="pt-BR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plt.plot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([1,2,3,4])</a:t>
            </a:r>
          </a:p>
          <a:p>
            <a:pPr marL="0" indent="0">
              <a:buNone/>
            </a:pP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plt.ylabel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('some 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numbers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')</a:t>
            </a:r>
          </a:p>
          <a:p>
            <a:pPr marL="0" indent="0">
              <a:buNone/>
            </a:pP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plt.show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925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Grafico</a:t>
            </a:r>
            <a:r>
              <a:rPr lang="pt-BR" dirty="0" smtClean="0"/>
              <a:t> de linhas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as 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np</a:t>
            </a:r>
            <a:endParaRPr lang="pt-BR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matplotlib.pyplot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as 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endParaRPr lang="pt-BR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x = 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np.linspace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(0, 2, 100)</a:t>
            </a:r>
          </a:p>
          <a:p>
            <a:pPr marL="0" indent="0">
              <a:buNone/>
            </a:pP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plt.plot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(x, x, 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label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='linear')</a:t>
            </a:r>
          </a:p>
          <a:p>
            <a:pPr marL="0" indent="0">
              <a:buNone/>
            </a:pP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plt.plot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(x, x**2, 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label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='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quadratic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')</a:t>
            </a:r>
          </a:p>
          <a:p>
            <a:pPr marL="0" indent="0">
              <a:buNone/>
            </a:pP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plt.plot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(x, x**3, 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label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='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cubic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')</a:t>
            </a:r>
          </a:p>
          <a:p>
            <a:pPr marL="0" indent="0">
              <a:buNone/>
            </a:pP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plt.xlabel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('x 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label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')</a:t>
            </a:r>
          </a:p>
          <a:p>
            <a:pPr marL="0" indent="0">
              <a:buNone/>
            </a:pP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plt.ylabel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('y 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label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')</a:t>
            </a:r>
          </a:p>
          <a:p>
            <a:pPr marL="0" indent="0">
              <a:buNone/>
            </a:pP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plt.title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Simple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Plot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pPr marL="0" indent="0">
              <a:buNone/>
            </a:pP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plt.legend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plt.show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06332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Grafico</a:t>
            </a:r>
            <a:r>
              <a:rPr lang="pt-BR" dirty="0" smtClean="0"/>
              <a:t> de pontos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matplotlib.pyplot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as 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endParaRPr lang="pt-BR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plt.plot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([1,2,3,4], [1,4,9,16], '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ro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')</a:t>
            </a:r>
          </a:p>
          <a:p>
            <a:pPr marL="0" indent="0">
              <a:buNone/>
            </a:pP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plt.axis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([0, 6, 0, 20])</a:t>
            </a:r>
          </a:p>
          <a:p>
            <a:pPr marL="0" indent="0">
              <a:buNone/>
            </a:pP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plt.show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131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Grafico</a:t>
            </a:r>
            <a:r>
              <a:rPr lang="pt-BR" dirty="0" smtClean="0"/>
              <a:t> de pizza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matplotlib.pyplot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as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endParaRPr lang="pt-BR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t-BR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 Pie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chart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slices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will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be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ordered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plotted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counter-clockwise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labels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'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Frogs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', '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Hogs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', 'Dogs', 'Logs'</a:t>
            </a:r>
          </a:p>
          <a:p>
            <a:pPr marL="0" indent="0">
              <a:buNone/>
            </a:pP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sizes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[15, 30, 45, 10]</a:t>
            </a:r>
          </a:p>
          <a:p>
            <a:pPr marL="0" indent="0">
              <a:buNone/>
            </a:pP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explode = (0, 0.1, 0, 0)  #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only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"explode"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2nd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slice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(i.e. '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Hogs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')</a:t>
            </a:r>
          </a:p>
          <a:p>
            <a:pPr marL="0" indent="0">
              <a:buNone/>
            </a:pPr>
            <a:endParaRPr lang="pt-BR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fig1, ax1 =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plt.subplots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ax1.pie(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sizes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explode=explode,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labels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labels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autopct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='%1.1f%%',</a:t>
            </a:r>
          </a:p>
          <a:p>
            <a:pPr marL="0" indent="0">
              <a:buNone/>
            </a:pP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shadow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startangle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=90)</a:t>
            </a:r>
          </a:p>
          <a:p>
            <a:pPr marL="0" indent="0">
              <a:buNone/>
            </a:pP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ax1.axis('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equal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')  #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Equal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aspect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ratio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ensures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that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pie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is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drawn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as a </a:t>
            </a: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circle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 marL="0" indent="0">
              <a:buNone/>
            </a:pPr>
            <a:endParaRPr lang="pt-BR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plt.show</a:t>
            </a:r>
            <a:r>
              <a:rPr lang="pt-BR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t-BR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0361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1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F5330A68-DF3C-4A63-8D78-8101894F3248}" vid="{3156FDE6-B593-46DD-9D01-EA7FFAC2EA6B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ediano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339</TotalTime>
  <Words>1056</Words>
  <Application>Microsoft Office PowerPoint</Application>
  <PresentationFormat>Widescreen</PresentationFormat>
  <Paragraphs>184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Calibri</vt:lpstr>
      <vt:lpstr>Courier New</vt:lpstr>
      <vt:lpstr>Gill Sans</vt:lpstr>
      <vt:lpstr>Tw Cen MT</vt:lpstr>
      <vt:lpstr>Wingdings</vt:lpstr>
      <vt:lpstr>Wingdings 2</vt:lpstr>
      <vt:lpstr>ヒラギノ角ゴ ProN W3</vt:lpstr>
      <vt:lpstr>Tema1</vt:lpstr>
      <vt:lpstr>Python 3 – GUI – Graphic User Interface</vt:lpstr>
      <vt:lpstr>PowerPoint Presentation</vt:lpstr>
      <vt:lpstr>PowerPoint Presentation</vt:lpstr>
      <vt:lpstr>Tkinter</vt:lpstr>
      <vt:lpstr>Tkinter</vt:lpstr>
      <vt:lpstr>Tkinter</vt:lpstr>
      <vt:lpstr>Tkinter</vt:lpstr>
      <vt:lpstr>Tkinter</vt:lpstr>
      <vt:lpstr>PowerPoint Presentation</vt:lpstr>
      <vt:lpstr>PowerPoint Presentation</vt:lpstr>
      <vt:lpstr>matplotlib</vt:lpstr>
      <vt:lpstr>Instalando</vt:lpstr>
      <vt:lpstr>Gráfico de Barras</vt:lpstr>
      <vt:lpstr>Grafico de linhas</vt:lpstr>
      <vt:lpstr>Grafico de linhas</vt:lpstr>
      <vt:lpstr>Grafico de pontos</vt:lpstr>
      <vt:lpstr>Grafico de pizza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Python 3 - Introdução</dc:title>
  <dc:creator>Norton Glaser</dc:creator>
  <cp:lastModifiedBy>Norton Glaser</cp:lastModifiedBy>
  <cp:revision>51</cp:revision>
  <dcterms:created xsi:type="dcterms:W3CDTF">2018-10-21T19:31:01Z</dcterms:created>
  <dcterms:modified xsi:type="dcterms:W3CDTF">2018-11-13T09:30:58Z</dcterms:modified>
</cp:coreProperties>
</file>