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E9682EC7-715F-4DB1-AD1B-D50B64CB2D4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Shell Script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Parte 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96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Assim como em qualquer "linguagem de programação" o </a:t>
            </a:r>
            <a:r>
              <a:rPr lang="pt-BR" dirty="0" err="1"/>
              <a:t>shell</a:t>
            </a:r>
            <a:r>
              <a:rPr lang="pt-BR" dirty="0"/>
              <a:t> script proporciona a utilização de funções.</a:t>
            </a:r>
          </a:p>
          <a:p>
            <a:r>
              <a:rPr lang="pt-BR" dirty="0"/>
              <a:t>Sintaxe</a:t>
            </a:r>
            <a:r>
              <a:rPr lang="pt-BR" dirty="0" smtClean="0"/>
              <a:t>:</a:t>
            </a:r>
          </a:p>
          <a:p>
            <a:r>
              <a:rPr lang="pt-BR" dirty="0"/>
              <a:t/>
            </a:r>
            <a:br>
              <a:rPr lang="pt-BR" dirty="0"/>
            </a:br>
            <a:r>
              <a:rPr lang="pt-BR" dirty="0" err="1"/>
              <a:t>nome_funcao</a:t>
            </a:r>
            <a:r>
              <a:rPr lang="pt-BR" dirty="0"/>
              <a:t> ()</a:t>
            </a:r>
            <a:br>
              <a:rPr lang="pt-BR" dirty="0"/>
            </a:br>
            <a:r>
              <a:rPr lang="pt-BR" dirty="0"/>
              <a:t>{</a:t>
            </a:r>
            <a:br>
              <a:rPr lang="pt-BR" dirty="0"/>
            </a:br>
            <a:r>
              <a:rPr lang="pt-BR" dirty="0"/>
              <a:t>funcao_2;;</a:t>
            </a:r>
            <a:br>
              <a:rPr lang="pt-BR" dirty="0"/>
            </a:br>
            <a:r>
              <a:rPr lang="pt-BR" dirty="0"/>
              <a:t>}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nome_funcao_2 ()</a:t>
            </a:r>
            <a:br>
              <a:rPr lang="pt-BR" dirty="0"/>
            </a:br>
            <a:r>
              <a:rPr lang="pt-BR" dirty="0"/>
              <a:t>{</a:t>
            </a:r>
            <a:br>
              <a:rPr lang="pt-BR" dirty="0"/>
            </a:br>
            <a:r>
              <a:rPr lang="pt-BR" dirty="0" err="1"/>
              <a:t>acao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}</a:t>
            </a:r>
            <a:br>
              <a:rPr lang="pt-BR" dirty="0"/>
            </a:br>
            <a:r>
              <a:rPr lang="pt-BR" dirty="0" err="1" smtClean="0"/>
              <a:t>nome_funcao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5762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Onde:</a:t>
            </a:r>
          </a:p>
          <a:p>
            <a:r>
              <a:rPr lang="pt-BR" dirty="0" err="1"/>
              <a:t>nome_funcao</a:t>
            </a:r>
            <a:r>
              <a:rPr lang="pt-BR" dirty="0"/>
              <a:t> – </a:t>
            </a:r>
            <a:r>
              <a:rPr lang="pt-BR" dirty="0" err="1"/>
              <a:t>Funcão</a:t>
            </a:r>
            <a:r>
              <a:rPr lang="pt-BR" dirty="0"/>
              <a:t> criada.</a:t>
            </a:r>
          </a:p>
          <a:p>
            <a:r>
              <a:rPr lang="pt-BR" dirty="0" err="1"/>
              <a:t>acao</a:t>
            </a:r>
            <a:r>
              <a:rPr lang="pt-BR" dirty="0"/>
              <a:t> – Ação a ser tomada.</a:t>
            </a:r>
          </a:p>
          <a:p>
            <a:r>
              <a:rPr lang="pt-BR" dirty="0"/>
              <a:t>nome_funcao_2;; - Chamada da função nome_funcao_2.</a:t>
            </a:r>
          </a:p>
          <a:p>
            <a:r>
              <a:rPr lang="pt-BR" dirty="0" err="1"/>
              <a:t>nome_funcao</a:t>
            </a:r>
            <a:r>
              <a:rPr lang="pt-BR" dirty="0"/>
              <a:t> – Função que dará </a:t>
            </a:r>
            <a:r>
              <a:rPr lang="pt-BR" dirty="0" err="1"/>
              <a:t>inico</a:t>
            </a:r>
            <a:r>
              <a:rPr lang="pt-BR" dirty="0"/>
              <a:t> ao </a:t>
            </a:r>
            <a:r>
              <a:rPr lang="pt-BR" dirty="0" err="1"/>
              <a:t>shell</a:t>
            </a:r>
            <a:r>
              <a:rPr lang="pt-BR" dirty="0"/>
              <a:t> script.</a:t>
            </a:r>
          </a:p>
          <a:p>
            <a:r>
              <a:rPr lang="pt-BR" dirty="0"/>
              <a:t>Será criado um </a:t>
            </a:r>
            <a:r>
              <a:rPr lang="pt-BR" dirty="0" err="1"/>
              <a:t>shell</a:t>
            </a:r>
            <a:r>
              <a:rPr lang="pt-BR" dirty="0"/>
              <a:t> script para no qual é possível escolher se será feito uma tabuada do 2 ou do 3 sendo que cada uma é feita por uma função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333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4409"/>
          </a:xfrm>
        </p:spPr>
        <p:txBody>
          <a:bodyPr/>
          <a:lstStyle/>
          <a:p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0162" y="1287625"/>
            <a:ext cx="10058400" cy="4768082"/>
          </a:xfrm>
        </p:spPr>
        <p:txBody>
          <a:bodyPr>
            <a:normAutofit fontScale="40000" lnSpcReduction="20000"/>
          </a:bodyPr>
          <a:lstStyle/>
          <a:p>
            <a:r>
              <a:rPr lang="pt-BR" sz="2900" dirty="0"/>
              <a:t>#!/bin/</a:t>
            </a:r>
            <a:r>
              <a:rPr lang="pt-BR" sz="2900" dirty="0" err="1"/>
              <a:t>bash</a:t>
            </a:r>
            <a:r>
              <a:rPr lang="pt-BR" sz="2900" dirty="0"/>
              <a:t> </a:t>
            </a:r>
            <a:endParaRPr lang="pt-BR" sz="2900" dirty="0" smtClean="0"/>
          </a:p>
          <a:p>
            <a:r>
              <a:rPr lang="pt-BR" sz="3400" dirty="0" smtClean="0"/>
              <a:t>principal</a:t>
            </a:r>
            <a:r>
              <a:rPr lang="pt-BR" sz="3400" dirty="0"/>
              <a:t>() { </a:t>
            </a:r>
            <a:endParaRPr lang="pt-BR" sz="3400" dirty="0"/>
          </a:p>
          <a:p>
            <a:pPr marL="201168" lvl="1" indent="0">
              <a:buNone/>
            </a:pPr>
            <a:r>
              <a:rPr lang="pt-BR" sz="3400" dirty="0" smtClean="0"/>
              <a:t>    escolha</a:t>
            </a:r>
            <a:r>
              <a:rPr lang="pt-BR" sz="3400" dirty="0"/>
              <a:t>=-1 </a:t>
            </a:r>
            <a:endParaRPr lang="pt-BR" sz="3400" dirty="0" smtClean="0"/>
          </a:p>
          <a:p>
            <a:pPr marL="201168" lvl="1" indent="0">
              <a:buNone/>
            </a:pPr>
            <a:r>
              <a:rPr lang="pt-BR" sz="3400" dirty="0"/>
              <a:t> </a:t>
            </a:r>
            <a:r>
              <a:rPr lang="pt-BR" sz="3400" dirty="0" smtClean="0"/>
              <a:t>   </a:t>
            </a:r>
            <a:r>
              <a:rPr lang="pt-BR" sz="3400" dirty="0" err="1" smtClean="0"/>
              <a:t>while</a:t>
            </a:r>
            <a:r>
              <a:rPr lang="pt-BR" sz="3400" dirty="0" smtClean="0"/>
              <a:t> </a:t>
            </a:r>
            <a:r>
              <a:rPr lang="pt-BR" sz="3400" dirty="0"/>
              <a:t>[ $escolha -ne 0 ]; </a:t>
            </a:r>
            <a:endParaRPr lang="pt-BR" sz="3400" dirty="0" smtClean="0"/>
          </a:p>
          <a:p>
            <a:pPr marL="201168" lvl="1" indent="0">
              <a:buNone/>
            </a:pPr>
            <a:r>
              <a:rPr lang="pt-BR" sz="3400" dirty="0" smtClean="0"/>
              <a:t>    do </a:t>
            </a:r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echo</a:t>
            </a:r>
            <a:r>
              <a:rPr lang="pt-BR" sz="3400" dirty="0" smtClean="0"/>
              <a:t> </a:t>
            </a:r>
            <a:r>
              <a:rPr lang="pt-BR" sz="3400" dirty="0"/>
              <a:t>"Escolha uma opção"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echo</a:t>
            </a:r>
            <a:r>
              <a:rPr lang="pt-BR" sz="3400" dirty="0" smtClean="0"/>
              <a:t> </a:t>
            </a:r>
            <a:r>
              <a:rPr lang="pt-BR" sz="3400" dirty="0"/>
              <a:t>"1- Fazer tabuada do 2";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echo</a:t>
            </a:r>
            <a:r>
              <a:rPr lang="pt-BR" sz="3400" dirty="0" smtClean="0"/>
              <a:t> </a:t>
            </a:r>
            <a:r>
              <a:rPr lang="pt-BR" sz="3400" dirty="0"/>
              <a:t>"2- Fazer tabuada do 3";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echo</a:t>
            </a:r>
            <a:r>
              <a:rPr lang="pt-BR" sz="3400" dirty="0" smtClean="0"/>
              <a:t> </a:t>
            </a:r>
            <a:r>
              <a:rPr lang="pt-BR" sz="3400" dirty="0"/>
              <a:t>"0- Sair";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echo</a:t>
            </a:r>
            <a:r>
              <a:rPr lang="pt-BR" sz="3400" dirty="0" smtClean="0"/>
              <a:t> </a:t>
            </a:r>
            <a:r>
              <a:rPr lang="pt-BR" sz="3400" dirty="0"/>
              <a:t>-n ":";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read</a:t>
            </a:r>
            <a:r>
              <a:rPr lang="pt-BR" sz="3400" dirty="0" smtClean="0"/>
              <a:t> </a:t>
            </a:r>
            <a:r>
              <a:rPr lang="pt-BR" sz="3400" dirty="0"/>
              <a:t>escolha;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if</a:t>
            </a:r>
            <a:r>
              <a:rPr lang="pt-BR" sz="3400" dirty="0" smtClean="0"/>
              <a:t> </a:t>
            </a:r>
            <a:r>
              <a:rPr lang="pt-BR" sz="3400" dirty="0"/>
              <a:t>[ "$escolha" -</a:t>
            </a:r>
            <a:r>
              <a:rPr lang="pt-BR" sz="3400" dirty="0" err="1"/>
              <a:t>eq</a:t>
            </a:r>
            <a:r>
              <a:rPr lang="pt-BR" sz="3400" dirty="0"/>
              <a:t> "1" ];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smtClean="0"/>
              <a:t>	</a:t>
            </a:r>
            <a:r>
              <a:rPr lang="pt-BR" sz="3400" dirty="0" err="1" smtClean="0"/>
              <a:t>then</a:t>
            </a:r>
            <a:r>
              <a:rPr lang="pt-BR" sz="3400" dirty="0" smtClean="0"/>
              <a:t> </a:t>
            </a:r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smtClean="0"/>
              <a:t>		gerarTabuada2 </a:t>
            </a:r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err="1" smtClean="0"/>
              <a:t>elif</a:t>
            </a:r>
            <a:r>
              <a:rPr lang="pt-BR" sz="3400" dirty="0" smtClean="0"/>
              <a:t> </a:t>
            </a:r>
            <a:r>
              <a:rPr lang="pt-BR" sz="3400" dirty="0"/>
              <a:t>[ "$escolha" -</a:t>
            </a:r>
            <a:r>
              <a:rPr lang="pt-BR" sz="3400" dirty="0" err="1"/>
              <a:t>eq</a:t>
            </a:r>
            <a:r>
              <a:rPr lang="pt-BR" sz="3400" dirty="0"/>
              <a:t> "2" ]; </a:t>
            </a:r>
            <a:endParaRPr lang="pt-BR" sz="3400" dirty="0" smtClean="0"/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smtClean="0"/>
              <a:t>	</a:t>
            </a:r>
            <a:r>
              <a:rPr lang="pt-BR" sz="3400" dirty="0" err="1" smtClean="0"/>
              <a:t>then</a:t>
            </a:r>
            <a:r>
              <a:rPr lang="pt-BR" sz="3400" dirty="0" smtClean="0"/>
              <a:t> </a:t>
            </a:r>
          </a:p>
          <a:p>
            <a:pPr marL="384048" lvl="2" indent="0">
              <a:buNone/>
            </a:pPr>
            <a:r>
              <a:rPr lang="pt-BR" sz="3400" dirty="0"/>
              <a:t>	</a:t>
            </a:r>
            <a:r>
              <a:rPr lang="pt-BR" sz="3400" dirty="0" smtClean="0"/>
              <a:t>		gerarTabuada3 </a:t>
            </a:r>
          </a:p>
          <a:p>
            <a:pPr marL="384048" lvl="2" indent="0">
              <a:buNone/>
            </a:pPr>
            <a:r>
              <a:rPr lang="pt-BR" sz="3400" dirty="0" smtClean="0"/>
              <a:t>	</a:t>
            </a:r>
            <a:r>
              <a:rPr lang="pt-BR" sz="3400" dirty="0" err="1" smtClean="0"/>
              <a:t>fi</a:t>
            </a:r>
            <a:r>
              <a:rPr lang="pt-BR" sz="3400" dirty="0" smtClean="0"/>
              <a:t> </a:t>
            </a:r>
          </a:p>
          <a:p>
            <a:pPr marL="384048" lvl="2" indent="0">
              <a:buNone/>
            </a:pPr>
            <a:r>
              <a:rPr lang="pt-BR" sz="3400" dirty="0" err="1" smtClean="0"/>
              <a:t>done</a:t>
            </a:r>
            <a:r>
              <a:rPr lang="pt-BR" sz="3400" dirty="0" smtClean="0"/>
              <a:t> </a:t>
            </a:r>
          </a:p>
          <a:p>
            <a:pPr marL="201168" lvl="1" indent="0">
              <a:buNone/>
            </a:pPr>
            <a:r>
              <a:rPr lang="pt-BR" sz="3400" dirty="0" smtClean="0"/>
              <a:t>}</a:t>
            </a:r>
            <a:r>
              <a:rPr lang="pt-BR" sz="3400" dirty="0"/>
              <a:t> </a:t>
            </a:r>
            <a:br>
              <a:rPr lang="pt-BR" sz="3400" dirty="0"/>
            </a:br>
            <a:endParaRPr lang="pt-BR" sz="3400" dirty="0"/>
          </a:p>
        </p:txBody>
      </p:sp>
    </p:spTree>
    <p:extLst>
      <p:ext uri="{BB962C8B-B14F-4D97-AF65-F5344CB8AC3E}">
        <p14:creationId xmlns:p14="http://schemas.microsoft.com/office/powerpoint/2010/main" val="195951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gerarTabuada3() {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 smtClean="0"/>
              <a:t>	for </a:t>
            </a:r>
            <a:r>
              <a:rPr lang="pt-BR" dirty="0"/>
              <a:t>i in {1..10};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smtClean="0"/>
              <a:t>do </a:t>
            </a:r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 err="1" smtClean="0"/>
              <a:t>echo</a:t>
            </a:r>
            <a:r>
              <a:rPr lang="pt-BR" dirty="0" smtClean="0"/>
              <a:t> </a:t>
            </a:r>
            <a:r>
              <a:rPr lang="pt-BR" dirty="0"/>
              <a:t>"$i*3="$i*3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err="1" smtClean="0"/>
              <a:t>done</a:t>
            </a:r>
            <a:r>
              <a:rPr lang="pt-BR" dirty="0" smtClean="0"/>
              <a:t> </a:t>
            </a:r>
          </a:p>
          <a:p>
            <a:pPr marL="201168" lvl="1" indent="0">
              <a:buNone/>
            </a:pPr>
            <a:r>
              <a:rPr lang="pt-BR" dirty="0" smtClean="0"/>
              <a:t>} </a:t>
            </a:r>
          </a:p>
          <a:p>
            <a:pPr marL="201168" lvl="1" indent="0">
              <a:buNone/>
            </a:pPr>
            <a:r>
              <a:rPr lang="pt-BR" dirty="0" smtClean="0"/>
              <a:t>gerarTabuada2</a:t>
            </a:r>
            <a:r>
              <a:rPr lang="pt-BR" dirty="0"/>
              <a:t>() {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smtClean="0"/>
              <a:t>for </a:t>
            </a:r>
            <a:r>
              <a:rPr lang="pt-BR" dirty="0"/>
              <a:t>i in {1..10};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smtClean="0"/>
              <a:t>do </a:t>
            </a:r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 err="1" smtClean="0"/>
              <a:t>echo</a:t>
            </a:r>
            <a:r>
              <a:rPr lang="pt-BR" dirty="0" smtClean="0"/>
              <a:t> </a:t>
            </a:r>
            <a:r>
              <a:rPr lang="pt-BR" dirty="0"/>
              <a:t>"$i*2="$i*2 </a:t>
            </a:r>
            <a:endParaRPr lang="pt-BR" dirty="0" smtClean="0"/>
          </a:p>
          <a:p>
            <a:pPr marL="201168" lvl="1" indent="0">
              <a:buNone/>
            </a:pPr>
            <a:r>
              <a:rPr lang="pt-BR" dirty="0"/>
              <a:t>	</a:t>
            </a:r>
            <a:r>
              <a:rPr lang="pt-BR" dirty="0" err="1" smtClean="0"/>
              <a:t>done</a:t>
            </a:r>
            <a:r>
              <a:rPr lang="pt-BR" dirty="0" smtClean="0"/>
              <a:t> </a:t>
            </a:r>
          </a:p>
          <a:p>
            <a:pPr marL="201168" lvl="1" indent="0">
              <a:buNone/>
            </a:pPr>
            <a:r>
              <a:rPr lang="pt-BR" dirty="0" smtClean="0"/>
              <a:t>} </a:t>
            </a:r>
          </a:p>
          <a:p>
            <a:pPr marL="201168" lvl="1" indent="0">
              <a:buNone/>
            </a:pPr>
            <a:r>
              <a:rPr lang="pt-BR" dirty="0" smtClean="0"/>
              <a:t>principal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1376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PASSANDO ARGUMENTOS PARA AS FUNÇÕES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Como, depois de declaradas, podemos usar as funções assim como usamos os comandos, também podemos passar argumentos para funções, assim como fazemos com os comandos.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Os argumentos são armazenados da mesma forma que os parâmetros, quando usamos comandos. Ou seja, o nome do script é armazenado na variável '$0', o 1º argumento fica na variável '$1', o 2º na '$2', ... O número total de argumentos na '$#' e todos são armazenados na '$@'.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2646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PASSANDO ARGUMENTOS PARA AS FUNÇÕES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#!/bin/</a:t>
            </a:r>
            <a:r>
              <a:rPr lang="pt-BR" dirty="0" err="1"/>
              <a:t>sh</a:t>
            </a:r>
            <a:r>
              <a:rPr lang="pt-BR" dirty="0"/>
              <a:t>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 err="1"/>
              <a:t>args</a:t>
            </a:r>
            <a:r>
              <a:rPr lang="pt-BR" dirty="0"/>
              <a:t>()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{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"Nome: $0"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"Total: $#"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"Primeiro: $1"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"Segundo: $2"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"Terceiro: $3"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> "Todos: $@"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echo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}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 err="1"/>
              <a:t>args</a:t>
            </a:r>
            <a:r>
              <a:rPr lang="pt-BR" dirty="0"/>
              <a:t> arg1 arg2 arg3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2384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CÓDIGOS DE RETORNO (RETURN CODES</a:t>
            </a:r>
            <a:r>
              <a:rPr lang="pt-BR" b="1" cap="all" dirty="0" smtClean="0"/>
              <a:t>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Como vimos, todo e qualquer comando do </a:t>
            </a:r>
            <a:r>
              <a:rPr lang="pt-BR" i="1" dirty="0"/>
              <a:t>Unix</a:t>
            </a:r>
            <a:r>
              <a:rPr lang="pt-BR" dirty="0"/>
              <a:t> retorna algum código. '0' caso tenha dado tudo certo e outro número para mostrar que houve um erro, onde números diferentes são usados para indicar erros diferentes.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O </a:t>
            </a:r>
            <a:r>
              <a:rPr lang="pt-BR" i="1" dirty="0" err="1"/>
              <a:t>bash</a:t>
            </a:r>
            <a:r>
              <a:rPr lang="pt-BR" dirty="0"/>
              <a:t> armazena o código de retorno do último comando na variável '$?'.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Por exemplo, digite no terminal: 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$ </a:t>
            </a:r>
            <a:r>
              <a:rPr lang="pt-BR" b="1" dirty="0" err="1"/>
              <a:t>comando_inexistente</a:t>
            </a:r>
            <a:r>
              <a:rPr lang="pt-BR" b="1" dirty="0"/>
              <a:t/>
            </a:r>
            <a:br>
              <a:rPr lang="pt-BR" b="1" dirty="0"/>
            </a:br>
            <a:r>
              <a:rPr lang="pt-BR" b="1" dirty="0"/>
              <a:t>$ </a:t>
            </a:r>
            <a:r>
              <a:rPr lang="pt-BR" b="1" dirty="0" err="1"/>
              <a:t>echo</a:t>
            </a:r>
            <a:r>
              <a:rPr lang="pt-BR" b="1" dirty="0"/>
              <a:t> $?</a:t>
            </a:r>
            <a:r>
              <a:rPr lang="pt-BR" dirty="0"/>
              <a:t>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Que exibirá o erro, pro caso do comando não existir.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Agora, teste um comando que funcione bem: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$ </a:t>
            </a:r>
            <a:r>
              <a:rPr lang="pt-BR" b="1" dirty="0" err="1"/>
              <a:t>ls</a:t>
            </a:r>
            <a:r>
              <a:rPr lang="pt-BR" b="1" dirty="0"/>
              <a:t/>
            </a:r>
            <a:br>
              <a:rPr lang="pt-BR" b="1" dirty="0"/>
            </a:br>
            <a:r>
              <a:rPr lang="pt-BR" b="1" dirty="0"/>
              <a:t>$ </a:t>
            </a:r>
            <a:r>
              <a:rPr lang="pt-BR" b="1" dirty="0" err="1"/>
              <a:t>echo</a:t>
            </a:r>
            <a:r>
              <a:rPr lang="pt-BR" b="1" dirty="0"/>
              <a:t> $?</a:t>
            </a:r>
            <a:r>
              <a:rPr lang="pt-BR" dirty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080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 smtClean="0"/>
              <a:t>RETURN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Como estes códigos de saída são amplamente usados no *Unix, é uma boa prática fazer o mesmo em seus scripts. Usa-se o comando </a:t>
            </a:r>
            <a:r>
              <a:rPr lang="pt-BR" i="1" dirty="0" err="1"/>
              <a:t>return</a:t>
            </a:r>
            <a:r>
              <a:rPr lang="pt-BR" i="1" dirty="0"/>
              <a:t> [|inteiro]</a:t>
            </a:r>
            <a:r>
              <a:rPr lang="pt-BR" dirty="0"/>
              <a:t>, ao invés de </a:t>
            </a:r>
            <a:r>
              <a:rPr lang="pt-BR" i="1" dirty="0" err="1"/>
              <a:t>exit</a:t>
            </a:r>
            <a:r>
              <a:rPr lang="pt-BR" i="1" dirty="0"/>
              <a:t> [|inteiro]</a:t>
            </a:r>
            <a:r>
              <a:rPr lang="pt-BR" dirty="0"/>
              <a:t>nas funções de seu script, pois queremos somente que a função termine, não o script, e retornando um inteiro para o script, fazendo uma comunicação deste com a função.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Se não usarmos um </a:t>
            </a:r>
            <a:r>
              <a:rPr lang="pt-BR" i="1" dirty="0" err="1"/>
              <a:t>return</a:t>
            </a:r>
            <a:r>
              <a:rPr lang="pt-BR" dirty="0"/>
              <a:t> em uma função, o '$?' armazenará o código de retorno do último comando da função.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Podemos escrever só '</a:t>
            </a:r>
            <a:r>
              <a:rPr lang="pt-BR" dirty="0" err="1"/>
              <a:t>return</a:t>
            </a:r>
            <a:r>
              <a:rPr lang="pt-BR" dirty="0"/>
              <a:t>' sem retornarmos explicitamente um número. Quando a função encontra '</a:t>
            </a:r>
            <a:r>
              <a:rPr lang="pt-BR" dirty="0" err="1"/>
              <a:t>return</a:t>
            </a:r>
            <a:r>
              <a:rPr lang="pt-BR" dirty="0"/>
              <a:t>' ela termina imediatamente (não executa o que vem em seguida) e '$?' armazenará o código de retorno do último comando antes de encontrar da função chegar em '</a:t>
            </a:r>
            <a:r>
              <a:rPr lang="pt-BR" dirty="0" err="1"/>
              <a:t>return</a:t>
            </a:r>
            <a:r>
              <a:rPr lang="pt-BR" dirty="0"/>
              <a:t>'.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Ou retornamos algo específico de nosso propósito. Dentro de condicionais, por exemplo: 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6365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RETURN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if</a:t>
            </a:r>
            <a:r>
              <a:rPr lang="pt-BR" dirty="0"/>
              <a:t>(tudo certo)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return</a:t>
            </a:r>
            <a:r>
              <a:rPr lang="pt-BR" dirty="0"/>
              <a:t> 2112</a:t>
            </a:r>
            <a:r>
              <a:rPr lang="pt-BR" dirty="0"/>
              <a:t/>
            </a:r>
            <a:br>
              <a:rPr lang="pt-BR" dirty="0"/>
            </a:br>
            <a:r>
              <a:rPr lang="pt-BR" dirty="0" err="1"/>
              <a:t>else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       </a:t>
            </a:r>
            <a:r>
              <a:rPr lang="pt-BR" dirty="0" err="1"/>
              <a:t>return</a:t>
            </a:r>
            <a:r>
              <a:rPr lang="pt-BR" dirty="0"/>
              <a:t> 666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0343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VARIÁVEIS </a:t>
            </a:r>
            <a:r>
              <a:rPr lang="pt-BR" b="1" cap="all" dirty="0" smtClean="0"/>
              <a:t>GLOBAIS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* Aqui vai uma pequena e importante ressalva, para você que já vem de outra linguagem de programação: 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Por padrão, as variáveis em Shell são globais. Se desejar ter uma variável local em suas funções, as declare como 'local'. Exemplo: </a:t>
            </a:r>
            <a:endParaRPr lang="pt-BR" dirty="0" smtClean="0"/>
          </a:p>
          <a:p>
            <a:r>
              <a:rPr lang="pt-BR" dirty="0"/>
              <a:t>local VAR='Existem variáveis locais</a:t>
            </a:r>
            <a:r>
              <a:rPr lang="pt-BR" dirty="0" smtClean="0"/>
              <a:t>!</a:t>
            </a:r>
          </a:p>
          <a:p>
            <a:r>
              <a:rPr lang="pt-BR" dirty="0"/>
              <a:t>Sem isso, as variáveis que você cria dentro das função estarão disponíveis por todo o script, ou caso já existam serão sobrescritas. Portanto, cuidado, dê nomes únicos para as suas variáveis ou adicione o </a:t>
            </a:r>
            <a:r>
              <a:rPr lang="pt-BR" i="1" dirty="0"/>
              <a:t>local</a:t>
            </a:r>
            <a:r>
              <a:rPr lang="pt-BR" dirty="0"/>
              <a:t> na frente.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3299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 em vetores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err="1"/>
              <a:t>shell</a:t>
            </a:r>
            <a:r>
              <a:rPr lang="pt-BR" dirty="0"/>
              <a:t> permite o uso de variáveis em forma de </a:t>
            </a:r>
            <a:r>
              <a:rPr lang="pt-BR" dirty="0" err="1"/>
              <a:t>array</a:t>
            </a:r>
            <a:r>
              <a:rPr lang="pt-BR" dirty="0"/>
              <a:t>. Ou seja, vários valores podem ser guardados em uma variável seguindo a ordem de uma indexação. Assim como não é necessário declarar o tipo de variável no início do programa, também não é preciso declarar que uma variável será usada como </a:t>
            </a:r>
            <a:r>
              <a:rPr lang="pt-BR" dirty="0" smtClean="0"/>
              <a:t>vetor</a:t>
            </a:r>
          </a:p>
          <a:p>
            <a:r>
              <a:rPr lang="pt-BR" dirty="0"/>
              <a:t>Um </a:t>
            </a:r>
            <a:r>
              <a:rPr lang="pt-BR" dirty="0" err="1"/>
              <a:t>array</a:t>
            </a:r>
            <a:r>
              <a:rPr lang="pt-BR" dirty="0"/>
              <a:t> é criado automaticamente se for atribuído um valor em uma variável da seguinte </a:t>
            </a:r>
            <a:r>
              <a:rPr lang="pt-BR" dirty="0" smtClean="0"/>
              <a:t>forma</a:t>
            </a:r>
            <a:r>
              <a:rPr lang="pt-BR" dirty="0"/>
              <a:t>: </a:t>
            </a:r>
            <a:r>
              <a:rPr lang="pt-BR" dirty="0" err="1"/>
              <a:t>nomevar</a:t>
            </a:r>
            <a:r>
              <a:rPr lang="pt-BR" dirty="0"/>
              <a:t>[</a:t>
            </a:r>
            <a:r>
              <a:rPr lang="pt-BR" dirty="0" err="1"/>
              <a:t>indice</a:t>
            </a:r>
            <a:r>
              <a:rPr lang="pt-BR" dirty="0"/>
              <a:t>]=valor, onde índice é um número maior ou igual a zero. Exemplo: </a:t>
            </a:r>
            <a:r>
              <a:rPr lang="pt-BR" dirty="0" smtClean="0"/>
              <a:t> </a:t>
            </a:r>
            <a:r>
              <a:rPr lang="pt-BR" dirty="0"/>
              <a:t>camada[0]=Física </a:t>
            </a:r>
            <a:endParaRPr lang="pt-BR" dirty="0" smtClean="0"/>
          </a:p>
          <a:p>
            <a:r>
              <a:rPr lang="pt-BR" dirty="0" smtClean="0"/>
              <a:t>camada[1</a:t>
            </a:r>
            <a:r>
              <a:rPr lang="pt-BR" dirty="0"/>
              <a:t>]=Enlace </a:t>
            </a:r>
            <a:endParaRPr lang="pt-BR" dirty="0" smtClean="0"/>
          </a:p>
          <a:p>
            <a:r>
              <a:rPr lang="pt-BR" dirty="0" smtClean="0"/>
              <a:t>camada[2</a:t>
            </a:r>
            <a:r>
              <a:rPr lang="pt-BR" dirty="0"/>
              <a:t>]=Redes</a:t>
            </a:r>
          </a:p>
        </p:txBody>
      </p:sp>
    </p:spTree>
    <p:extLst>
      <p:ext uri="{BB962C8B-B14F-4D97-AF65-F5344CB8AC3E}">
        <p14:creationId xmlns:p14="http://schemas.microsoft.com/office/powerpoint/2010/main" val="3154297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 em vetores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Outra forma de se atribuir valores em </a:t>
            </a:r>
            <a:r>
              <a:rPr lang="pt-BR" dirty="0" err="1"/>
              <a:t>array</a:t>
            </a:r>
            <a:r>
              <a:rPr lang="pt-BR" dirty="0"/>
              <a:t> é: </a:t>
            </a:r>
            <a:endParaRPr lang="pt-BR" dirty="0" smtClean="0"/>
          </a:p>
          <a:p>
            <a:r>
              <a:rPr lang="pt-BR" dirty="0" err="1" smtClean="0"/>
              <a:t>nomevar</a:t>
            </a:r>
            <a:r>
              <a:rPr lang="pt-BR" dirty="0"/>
              <a:t>=(valor1, valor2, ..., </a:t>
            </a:r>
            <a:r>
              <a:rPr lang="pt-BR" dirty="0" err="1"/>
              <a:t>valorn</a:t>
            </a:r>
            <a:r>
              <a:rPr lang="pt-BR" dirty="0"/>
              <a:t>). </a:t>
            </a:r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108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 do sistema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Existem algumas variáveis que são próprias do sistema e outras que são inicializadas diretamente pelo </a:t>
            </a:r>
            <a:r>
              <a:rPr lang="pt-BR" dirty="0" err="1"/>
              <a:t>shell</a:t>
            </a:r>
            <a:r>
              <a:rPr lang="pt-BR" dirty="0"/>
              <a:t>. Algumas dessas variáveis, denominadas variáveis do </a:t>
            </a:r>
            <a:r>
              <a:rPr lang="pt-BR" dirty="0" err="1"/>
              <a:t>shell</a:t>
            </a:r>
            <a:r>
              <a:rPr lang="pt-BR" dirty="0"/>
              <a:t> são explicadas abaixo: </a:t>
            </a:r>
            <a:endParaRPr lang="pt-BR" dirty="0" smtClean="0"/>
          </a:p>
          <a:p>
            <a:pPr lvl="1"/>
            <a:r>
              <a:rPr lang="pt-BR" dirty="0"/>
              <a:t>HOME </a:t>
            </a:r>
            <a:r>
              <a:rPr lang="pt-BR" dirty="0" smtClean="0"/>
              <a:t>- </a:t>
            </a:r>
            <a:r>
              <a:rPr lang="pt-BR" dirty="0"/>
              <a:t>Contém o diretório home do usuário. </a:t>
            </a:r>
            <a:endParaRPr lang="pt-BR" dirty="0" smtClean="0"/>
          </a:p>
          <a:p>
            <a:pPr lvl="1"/>
            <a:r>
              <a:rPr lang="pt-BR" dirty="0" smtClean="0"/>
              <a:t>LOGNAME - </a:t>
            </a:r>
            <a:r>
              <a:rPr lang="pt-BR" dirty="0"/>
              <a:t>Contém o nome do usuário atual. </a:t>
            </a:r>
            <a:endParaRPr lang="pt-BR" dirty="0" smtClean="0"/>
          </a:p>
          <a:p>
            <a:pPr lvl="1"/>
            <a:r>
              <a:rPr lang="pt-BR" dirty="0" smtClean="0"/>
              <a:t>IFS - </a:t>
            </a:r>
            <a:r>
              <a:rPr lang="pt-BR" dirty="0"/>
              <a:t>Contém o separador de campos ou argumento (</a:t>
            </a:r>
            <a:r>
              <a:rPr lang="pt-BR" dirty="0" err="1"/>
              <a:t>Internal</a:t>
            </a:r>
            <a:r>
              <a:rPr lang="pt-BR" dirty="0"/>
              <a:t> Field </a:t>
            </a:r>
            <a:r>
              <a:rPr lang="pt-BR" dirty="0" err="1"/>
              <a:t>Separator</a:t>
            </a:r>
            <a:r>
              <a:rPr lang="pt-BR" dirty="0"/>
              <a:t> ). Geralmente, o </a:t>
            </a:r>
            <a:r>
              <a:rPr lang="pt-BR" dirty="0" smtClean="0"/>
              <a:t>IFS </a:t>
            </a:r>
            <a:r>
              <a:rPr lang="pt-BR" dirty="0"/>
              <a:t>é um espaço, </a:t>
            </a:r>
            <a:r>
              <a:rPr lang="pt-BR" dirty="0" err="1"/>
              <a:t>tab</a:t>
            </a:r>
            <a:r>
              <a:rPr lang="pt-BR" dirty="0"/>
              <a:t>, ou nova linha. Mas é possível mudar para outro tipo de separador. </a:t>
            </a:r>
            <a:endParaRPr lang="pt-BR" dirty="0" smtClean="0"/>
          </a:p>
          <a:p>
            <a:pPr lvl="1"/>
            <a:r>
              <a:rPr lang="pt-BR" dirty="0"/>
              <a:t>PATH </a:t>
            </a:r>
            <a:r>
              <a:rPr lang="pt-BR" dirty="0" smtClean="0"/>
              <a:t>- </a:t>
            </a:r>
            <a:r>
              <a:rPr lang="pt-BR" dirty="0"/>
              <a:t>Armazena uma lista de diretórios onde o </a:t>
            </a:r>
            <a:r>
              <a:rPr lang="pt-BR" dirty="0" err="1"/>
              <a:t>shell</a:t>
            </a:r>
            <a:r>
              <a:rPr lang="pt-BR" dirty="0"/>
              <a:t> procurará pelo comando digitado. </a:t>
            </a:r>
            <a:endParaRPr lang="pt-BR" dirty="0" smtClean="0"/>
          </a:p>
          <a:p>
            <a:pPr lvl="1"/>
            <a:r>
              <a:rPr lang="pt-BR" dirty="0" smtClean="0"/>
              <a:t>PWD - </a:t>
            </a:r>
            <a:r>
              <a:rPr lang="pt-BR" dirty="0"/>
              <a:t>Contém o diretório corrente. </a:t>
            </a:r>
            <a:endParaRPr lang="pt-BR" dirty="0" smtClean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527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 do sistema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pt-BR" dirty="0"/>
              <a:t>PS1 - Esta é denominada </a:t>
            </a:r>
            <a:r>
              <a:rPr lang="pt-BR" dirty="0" err="1"/>
              <a:t>Primary</a:t>
            </a:r>
            <a:r>
              <a:rPr lang="pt-BR" dirty="0"/>
              <a:t> </a:t>
            </a:r>
            <a:r>
              <a:rPr lang="pt-BR" dirty="0" err="1"/>
              <a:t>Prompting</a:t>
            </a:r>
            <a:r>
              <a:rPr lang="pt-BR" dirty="0"/>
              <a:t> </a:t>
            </a:r>
            <a:r>
              <a:rPr lang="pt-BR" dirty="0" err="1"/>
              <a:t>String</a:t>
            </a:r>
            <a:r>
              <a:rPr lang="pt-BR" dirty="0"/>
              <a:t>. </a:t>
            </a:r>
          </a:p>
          <a:p>
            <a:pPr lvl="2"/>
            <a:r>
              <a:rPr lang="pt-BR" dirty="0"/>
              <a:t>Ou seja, ela é a </a:t>
            </a:r>
            <a:r>
              <a:rPr lang="pt-BR" dirty="0" err="1"/>
              <a:t>string</a:t>
            </a:r>
            <a:r>
              <a:rPr lang="pt-BR" dirty="0"/>
              <a:t> que está no </a:t>
            </a:r>
            <a:r>
              <a:rPr lang="pt-BR" dirty="0" err="1"/>
              <a:t>prompt</a:t>
            </a:r>
            <a:r>
              <a:rPr lang="pt-BR" dirty="0"/>
              <a:t> que vemos no </a:t>
            </a:r>
            <a:r>
              <a:rPr lang="pt-BR" dirty="0" err="1"/>
              <a:t>shell</a:t>
            </a:r>
            <a:r>
              <a:rPr lang="pt-BR" dirty="0"/>
              <a:t>. Geralmente a </a:t>
            </a:r>
            <a:r>
              <a:rPr lang="pt-BR" dirty="0" err="1"/>
              <a:t>string</a:t>
            </a:r>
            <a:r>
              <a:rPr lang="pt-BR" dirty="0"/>
              <a:t> utilizada é: </a:t>
            </a:r>
          </a:p>
          <a:p>
            <a:pPr marL="566928" lvl="3" indent="0">
              <a:buNone/>
            </a:pPr>
            <a:r>
              <a:rPr lang="pt-BR" dirty="0"/>
              <a:t>• \s O nome do </a:t>
            </a:r>
            <a:r>
              <a:rPr lang="pt-BR" dirty="0" err="1"/>
              <a:t>shell</a:t>
            </a:r>
            <a:r>
              <a:rPr lang="pt-BR" dirty="0"/>
              <a:t>. </a:t>
            </a:r>
          </a:p>
          <a:p>
            <a:pPr marL="566928" lvl="3" indent="0">
              <a:buNone/>
            </a:pPr>
            <a:r>
              <a:rPr lang="pt-BR" dirty="0"/>
              <a:t>• \u Nome do usuário que está usando o </a:t>
            </a:r>
            <a:r>
              <a:rPr lang="pt-BR" dirty="0" err="1"/>
              <a:t>shell</a:t>
            </a:r>
            <a:r>
              <a:rPr lang="pt-BR" dirty="0"/>
              <a:t>. </a:t>
            </a:r>
          </a:p>
          <a:p>
            <a:pPr marL="566928" lvl="3" indent="0">
              <a:buNone/>
            </a:pPr>
            <a:r>
              <a:rPr lang="pt-BR" dirty="0"/>
              <a:t>• \h O </a:t>
            </a:r>
            <a:r>
              <a:rPr lang="pt-BR" dirty="0" err="1"/>
              <a:t>hostname</a:t>
            </a:r>
            <a:r>
              <a:rPr lang="pt-BR" dirty="0"/>
              <a:t> </a:t>
            </a:r>
          </a:p>
          <a:p>
            <a:pPr marL="566928" lvl="3" indent="0">
              <a:buNone/>
            </a:pPr>
            <a:r>
              <a:rPr lang="pt-BR" dirty="0"/>
              <a:t>• \w Contém o nome do diretório corrente desde a raiz. </a:t>
            </a:r>
          </a:p>
          <a:p>
            <a:pPr marL="566928" lvl="3" indent="0">
              <a:buNone/>
            </a:pPr>
            <a:r>
              <a:rPr lang="pt-BR" dirty="0"/>
              <a:t>• \d Mostra a data no formato: </a:t>
            </a:r>
            <a:r>
              <a:rPr lang="pt-BR" dirty="0" err="1"/>
              <a:t>dia_da_semana</a:t>
            </a:r>
            <a:r>
              <a:rPr lang="pt-BR" dirty="0"/>
              <a:t> mês dia. </a:t>
            </a:r>
          </a:p>
          <a:p>
            <a:pPr marL="566928" lvl="3" indent="0">
              <a:buNone/>
            </a:pPr>
            <a:r>
              <a:rPr lang="pt-BR" dirty="0"/>
              <a:t>• \</a:t>
            </a:r>
            <a:r>
              <a:rPr lang="pt-BR" dirty="0" err="1"/>
              <a:t>nnn</a:t>
            </a:r>
            <a:r>
              <a:rPr lang="pt-BR" dirty="0"/>
              <a:t> Mostra o </a:t>
            </a:r>
            <a:r>
              <a:rPr lang="pt-BR" dirty="0" err="1"/>
              <a:t>caracter</a:t>
            </a:r>
            <a:r>
              <a:rPr lang="pt-BR" dirty="0"/>
              <a:t> correspondente em números na base octal. </a:t>
            </a:r>
          </a:p>
          <a:p>
            <a:pPr marL="566928" lvl="3" indent="0">
              <a:buNone/>
            </a:pPr>
            <a:r>
              <a:rPr lang="pt-BR" dirty="0"/>
              <a:t>• \t Mostra a hora atual no formato de 24 horas, HH:MM:SS. </a:t>
            </a:r>
          </a:p>
          <a:p>
            <a:pPr marL="566928" lvl="3" indent="0">
              <a:buNone/>
            </a:pPr>
            <a:r>
              <a:rPr lang="pt-BR" dirty="0"/>
              <a:t>• \T Mostra a hora atual no formato de 12 horas, HH:MM:SS</a:t>
            </a:r>
          </a:p>
        </p:txBody>
      </p:sp>
    </p:spTree>
    <p:extLst>
      <p:ext uri="{BB962C8B-B14F-4D97-AF65-F5344CB8AC3E}">
        <p14:creationId xmlns:p14="http://schemas.microsoft.com/office/powerpoint/2010/main" val="991535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 do sistema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PS2 </a:t>
            </a:r>
            <a:r>
              <a:rPr lang="pt-BR" dirty="0" smtClean="0"/>
              <a:t>- </a:t>
            </a:r>
            <a:r>
              <a:rPr lang="pt-BR" dirty="0"/>
              <a:t>Esta é denominada </a:t>
            </a:r>
            <a:r>
              <a:rPr lang="pt-BR" dirty="0" err="1"/>
              <a:t>Secondary</a:t>
            </a:r>
            <a:r>
              <a:rPr lang="pt-BR" dirty="0"/>
              <a:t> </a:t>
            </a:r>
            <a:r>
              <a:rPr lang="pt-BR" dirty="0" err="1"/>
              <a:t>Prompting</a:t>
            </a:r>
            <a:r>
              <a:rPr lang="pt-BR" dirty="0"/>
              <a:t> </a:t>
            </a:r>
            <a:r>
              <a:rPr lang="pt-BR" dirty="0" err="1"/>
              <a:t>String</a:t>
            </a:r>
            <a:r>
              <a:rPr lang="pt-BR" dirty="0"/>
              <a:t>. Ela armazena a </a:t>
            </a:r>
            <a:r>
              <a:rPr lang="pt-BR" dirty="0" err="1"/>
              <a:t>string</a:t>
            </a:r>
            <a:r>
              <a:rPr lang="pt-BR" dirty="0"/>
              <a:t> do </a:t>
            </a:r>
            <a:r>
              <a:rPr lang="pt-BR" dirty="0" err="1"/>
              <a:t>prompt</a:t>
            </a:r>
            <a:r>
              <a:rPr lang="pt-BR" dirty="0"/>
              <a:t> secundário. O padrão usado é o </a:t>
            </a:r>
            <a:r>
              <a:rPr lang="pt-BR" dirty="0" err="1"/>
              <a:t>caracter</a:t>
            </a:r>
            <a:r>
              <a:rPr lang="pt-BR" dirty="0"/>
              <a:t> &gt;. Mas pode ser mudado para os caracteres mostrados acima. </a:t>
            </a:r>
            <a:endParaRPr lang="pt-BR" dirty="0" smtClean="0"/>
          </a:p>
          <a:p>
            <a:r>
              <a:rPr lang="pt-BR" dirty="0" smtClean="0"/>
              <a:t>MAIL - </a:t>
            </a:r>
            <a:r>
              <a:rPr lang="pt-BR" dirty="0"/>
              <a:t>É o nome do arquivo onde </a:t>
            </a:r>
            <a:r>
              <a:rPr lang="pt-BR" dirty="0" smtClean="0"/>
              <a:t>ficam </a:t>
            </a:r>
            <a:r>
              <a:rPr lang="pt-BR" dirty="0"/>
              <a:t>guardados os e-mails. </a:t>
            </a:r>
            <a:endParaRPr lang="pt-BR" dirty="0" smtClean="0"/>
          </a:p>
          <a:p>
            <a:r>
              <a:rPr lang="pt-BR" dirty="0" smtClean="0"/>
              <a:t>COLUMNS - </a:t>
            </a:r>
            <a:r>
              <a:rPr lang="pt-BR" dirty="0"/>
              <a:t>Contém o número de colunas da tela do terminal. </a:t>
            </a:r>
            <a:endParaRPr lang="pt-BR" dirty="0" smtClean="0"/>
          </a:p>
          <a:p>
            <a:r>
              <a:rPr lang="pt-BR" dirty="0" smtClean="0"/>
              <a:t>LINES - </a:t>
            </a:r>
            <a:r>
              <a:rPr lang="pt-BR" dirty="0"/>
              <a:t>Contém o número de linhas da tela do terminal. </a:t>
            </a:r>
          </a:p>
        </p:txBody>
      </p:sp>
    </p:spTree>
    <p:extLst>
      <p:ext uri="{BB962C8B-B14F-4D97-AF65-F5344CB8AC3E}">
        <p14:creationId xmlns:p14="http://schemas.microsoft.com/office/powerpoint/2010/main" val="18722424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</TotalTime>
  <Words>660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Calibri</vt:lpstr>
      <vt:lpstr>Calibri Light</vt:lpstr>
      <vt:lpstr>Retrospectiva</vt:lpstr>
      <vt:lpstr>Shell Script</vt:lpstr>
      <vt:lpstr>Funções</vt:lpstr>
      <vt:lpstr>Funções</vt:lpstr>
      <vt:lpstr>Funções</vt:lpstr>
      <vt:lpstr>Funções</vt:lpstr>
      <vt:lpstr>PASSANDO ARGUMENTOS PARA AS FUNÇÕES</vt:lpstr>
      <vt:lpstr>PASSANDO ARGUMENTOS PARA AS FUNÇÕES</vt:lpstr>
      <vt:lpstr>CÓDIGOS DE RETORNO (RETURN CODES)</vt:lpstr>
      <vt:lpstr>RETURN</vt:lpstr>
      <vt:lpstr>RETURN</vt:lpstr>
      <vt:lpstr>VARIÁVEIS GLOBAIS</vt:lpstr>
      <vt:lpstr>Variáveis em vetores</vt:lpstr>
      <vt:lpstr>Variáveis em vetores</vt:lpstr>
      <vt:lpstr>Variáveis do sistema </vt:lpstr>
      <vt:lpstr>Variáveis do sistema </vt:lpstr>
      <vt:lpstr>Variáveis do sistema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Shell Script</dc:title>
  <dc:creator>norton</dc:creator>
  <cp:lastModifiedBy>norton</cp:lastModifiedBy>
  <cp:revision>5</cp:revision>
  <dcterms:created xsi:type="dcterms:W3CDTF">2015-09-11T14:26:51Z</dcterms:created>
  <dcterms:modified xsi:type="dcterms:W3CDTF">2015-09-11T14:59:56Z</dcterms:modified>
</cp:coreProperties>
</file>