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47" d="100"/>
          <a:sy n="47" d="100"/>
        </p:scale>
        <p:origin x="4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276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44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08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562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44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55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449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899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16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54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81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7778B-652A-4491-B9D6-78F8DC9015CF}" type="datetimeFigureOut">
              <a:rPr lang="pt-BR" smtClean="0"/>
              <a:t>29/04/2015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17712-62B9-42A2-B161-2805F6331C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66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vmedia.com.br/abstract-factory-curso-padroes-de-projeto-com-c-9/2627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 smtClean="0"/>
              <a:t>Factory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41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Funcionamento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De forma geral todos os padrões </a:t>
            </a:r>
            <a:r>
              <a:rPr lang="pt-BR" dirty="0" err="1"/>
              <a:t>Factory</a:t>
            </a:r>
            <a:r>
              <a:rPr lang="pt-BR" dirty="0"/>
              <a:t> (</a:t>
            </a:r>
            <a:r>
              <a:rPr lang="pt-BR" dirty="0" err="1"/>
              <a:t>Simple</a:t>
            </a:r>
            <a:r>
              <a:rPr lang="pt-BR" dirty="0"/>
              <a:t> </a:t>
            </a:r>
            <a:r>
              <a:rPr lang="pt-BR" dirty="0" err="1"/>
              <a:t>Factory</a:t>
            </a:r>
            <a:r>
              <a:rPr lang="pt-BR" dirty="0"/>
              <a:t>,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, </a:t>
            </a:r>
            <a:r>
              <a:rPr lang="pt-BR" dirty="0">
                <a:hlinkClick r:id="rId2" tooltip="Video: Abstract Factory - Curso Padrões de Projeto com C# - 9"/>
              </a:rPr>
              <a:t>Abstract </a:t>
            </a:r>
            <a:r>
              <a:rPr lang="pt-BR" dirty="0" err="1">
                <a:hlinkClick r:id="rId2" tooltip="Video: Abstract Factory - Curso Padrões de Projeto com C# - 9"/>
              </a:rPr>
              <a:t>Factory</a:t>
            </a:r>
            <a:r>
              <a:rPr lang="pt-BR" dirty="0"/>
              <a:t>) encapsulam a criação de objetos. 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por sua vez encapsula a criação de objetos, no entanto, a diferença é que neste padrão encapsula-se a criação de objetos deixando as subclasses decidirem quais objetos criar.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O Diagrama de classe abaixo mostra mais detalhes sobre o funcionamento do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301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1120" y="1690688"/>
            <a:ext cx="9652000" cy="486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9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No diagrama de classe acima temos a classe de criador abstrata que é a </a:t>
            </a:r>
            <a:r>
              <a:rPr lang="pt-BR" dirty="0" err="1"/>
              <a:t>Creator</a:t>
            </a:r>
            <a:r>
              <a:rPr lang="pt-BR" dirty="0"/>
              <a:t> que define um método fábrica abstrata que as subclasses implementam para criar um produto (</a:t>
            </a:r>
            <a:r>
              <a:rPr lang="pt-BR" dirty="0" err="1"/>
              <a:t>factoryMethod</a:t>
            </a:r>
            <a:r>
              <a:rPr lang="pt-BR" dirty="0"/>
              <a:t>) e pode possuir um ou mais métodos com seus devidos comportamentos que chamarão o </a:t>
            </a:r>
            <a:r>
              <a:rPr lang="pt-BR" dirty="0" err="1"/>
              <a:t>factoryMethod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172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Normalmente o método </a:t>
            </a:r>
            <a:r>
              <a:rPr lang="pt-BR" dirty="0" err="1" smtClean="0"/>
              <a:t>factoryMethod</a:t>
            </a:r>
            <a:r>
              <a:rPr lang="pt-BR" dirty="0" smtClean="0"/>
              <a:t> do </a:t>
            </a:r>
            <a:r>
              <a:rPr lang="pt-BR" dirty="0" err="1" smtClean="0"/>
              <a:t>Creator</a:t>
            </a:r>
            <a:r>
              <a:rPr lang="pt-BR" dirty="0" smtClean="0"/>
              <a:t> também possui um </a:t>
            </a:r>
            <a:r>
              <a:rPr lang="pt-BR" dirty="0" err="1" smtClean="0"/>
              <a:t>Product</a:t>
            </a:r>
            <a:r>
              <a:rPr lang="pt-BR" dirty="0" smtClean="0"/>
              <a:t> abstrato que é produzido por uma subclasse (</a:t>
            </a:r>
            <a:r>
              <a:rPr lang="pt-BR" dirty="0" err="1" smtClean="0"/>
              <a:t>ConcreteCreator</a:t>
            </a:r>
            <a:r>
              <a:rPr lang="pt-BR" dirty="0" smtClean="0"/>
              <a:t>). Nota-se que cada </a:t>
            </a:r>
            <a:r>
              <a:rPr lang="pt-BR" dirty="0" err="1" smtClean="0"/>
              <a:t>ConcreteCreator</a:t>
            </a:r>
            <a:r>
              <a:rPr lang="pt-BR" dirty="0" smtClean="0"/>
              <a:t> produzirá seu próprio método de criação.</a:t>
            </a:r>
          </a:p>
          <a:p>
            <a:endParaRPr lang="pt-BR" dirty="0" smtClean="0"/>
          </a:p>
          <a:p>
            <a:r>
              <a:rPr lang="pt-BR" dirty="0" smtClean="0"/>
              <a:t>Segundo </a:t>
            </a:r>
            <a:r>
              <a:rPr lang="pt-BR" dirty="0"/>
              <a:t>o GOF (</a:t>
            </a:r>
            <a:r>
              <a:rPr lang="pt-BR" dirty="0" err="1"/>
              <a:t>Group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Four) 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é: “Um padrão que define uma interface para criar um objeto, mas permite às classes decidirem qual classe instanciar. 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permite a uma classe deferir a instanciação para subclasses”.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54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</a:t>
            </a:r>
            <a:r>
              <a:rPr lang="pt-BR" dirty="0" smtClean="0"/>
              <a:t>Implementação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Segue abaixo um exemplo de implementação em Java utilizando 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. Inicialmente define-se abaixo os produtos abstratos e concretos que serão usados pela </a:t>
            </a:r>
            <a:r>
              <a:rPr lang="pt-BR" dirty="0" err="1"/>
              <a:t>factory</a:t>
            </a:r>
            <a:r>
              <a:rPr lang="pt-BR" dirty="0"/>
              <a:t>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428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67360"/>
            <a:ext cx="10515600" cy="570960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abstract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Pessoa {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nome;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sexo;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marL="0" indent="0">
              <a:buNone/>
            </a:pPr>
            <a:endParaRPr lang="pt-BR" sz="3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Homem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extends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Pessoa {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Homem(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nome) {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this.nome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nome;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(“Olá Senhor ” +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this.nome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}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marL="0" indent="0">
              <a:buNone/>
            </a:pPr>
            <a:endParaRPr lang="pt-BR" sz="3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Mulher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extends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Pessoa {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Mulher(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nome) {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this.nome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nome;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(“Olá Senhora ” + </a:t>
            </a:r>
            <a:r>
              <a:rPr lang="pt-BR" sz="3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this.nome</a:t>
            </a: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indent="0">
              <a:buNone/>
            </a:pPr>
            <a:r>
              <a:rPr lang="pt-BR" sz="3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	 </a:t>
            </a:r>
          </a:p>
          <a:p>
            <a:pPr marL="0" indent="0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775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temos </a:t>
            </a:r>
            <a:r>
              <a:rPr lang="pt-BR" dirty="0"/>
              <a:t>a implementação da primeira parte do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. Nesse exemplo criou-se os Produtos (abstratos e concretos) que executam a decisão tomada na </a:t>
            </a:r>
            <a:r>
              <a:rPr lang="pt-BR" dirty="0" err="1"/>
              <a:t>factory</a:t>
            </a:r>
            <a:r>
              <a:rPr lang="pt-BR" dirty="0"/>
              <a:t>.</a:t>
            </a:r>
          </a:p>
          <a:p>
            <a:r>
              <a:rPr lang="pt-BR" dirty="0"/>
              <a:t>Em tempo de execução não sabemos quem será chamado, ao invés de termos </a:t>
            </a:r>
            <a:r>
              <a:rPr lang="pt-BR" dirty="0" err="1"/>
              <a:t>if’s</a:t>
            </a:r>
            <a:r>
              <a:rPr lang="pt-BR" dirty="0"/>
              <a:t> e </a:t>
            </a:r>
            <a:r>
              <a:rPr lang="pt-BR" dirty="0" err="1"/>
              <a:t>else’s</a:t>
            </a:r>
            <a:r>
              <a:rPr lang="pt-BR" dirty="0"/>
              <a:t> no cliente, temos toda a lógica de decisão na </a:t>
            </a:r>
            <a:r>
              <a:rPr lang="pt-BR" dirty="0" err="1"/>
              <a:t>factory</a:t>
            </a:r>
            <a:r>
              <a:rPr lang="pt-BR" dirty="0"/>
              <a:t> que é mostrada abaixo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05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47040"/>
            <a:ext cx="10515600" cy="57299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FactoryPessoa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Pessoa 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getPessoa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nome, 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sexo) { 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sexo.equals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(“M”)) 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new Homem(nome); 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sexo.equals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(“F”)) </a:t>
            </a:r>
            <a:r>
              <a:rPr lang="pt-BR" sz="2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new Mulher(nome); 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} </a:t>
            </a:r>
          </a:p>
          <a:p>
            <a:pPr marL="0" indent="0">
              <a:buNone/>
            </a:pPr>
            <a:r>
              <a:rPr lang="pt-B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pt-BR" dirty="0"/>
              <a:t>Abaixo segue um exemplo de execução desse padrão descrito acima:</a:t>
            </a:r>
            <a:br>
              <a:rPr lang="pt-BR" dirty="0"/>
            </a:b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</a:t>
            </a:r>
            <a:r>
              <a:rPr lang="pt-BR" dirty="0" err="1" smtClean="0"/>
              <a:t>TesteApp</a:t>
            </a:r>
            <a:r>
              <a:rPr lang="pt-BR" dirty="0" smtClean="0"/>
              <a:t> { </a:t>
            </a:r>
          </a:p>
          <a:p>
            <a:pPr marL="0" indent="0">
              <a:buNone/>
            </a:pP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[]) { 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FactoryPessoa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factory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FactoryPessoa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nome = “Carlos”; 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sexo = “M”; 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factory.getPessoa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(nome, sexo); 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} </a:t>
            </a:r>
          </a:p>
          <a:p>
            <a:pPr marL="0" indent="0">
              <a:buNone/>
            </a:pP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121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criou-se uma </a:t>
            </a:r>
            <a:r>
              <a:rPr lang="pt-BR" dirty="0" err="1"/>
              <a:t>factory</a:t>
            </a:r>
            <a:r>
              <a:rPr lang="pt-BR" dirty="0"/>
              <a:t> com os dados acima. Baseado na condição “sexo” temos a criação do objeto Homem que faz a saudação correta. Veja que toda a parte de decisão, ou a sujeira, fica tudo na fábrica para que ela possa decidir o que fazer.</a:t>
            </a:r>
            <a:br>
              <a:rPr lang="pt-BR" dirty="0"/>
            </a:b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159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Vantagens do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 smtClean="0"/>
              <a:t>Method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é bastante utilizado em diversos projetos, até mesmo nos casos em que temos apenas um </a:t>
            </a:r>
            <a:r>
              <a:rPr lang="pt-BR" dirty="0" err="1"/>
              <a:t>Creator</a:t>
            </a:r>
            <a:r>
              <a:rPr lang="pt-BR" dirty="0"/>
              <a:t> (diagrama acima), pois mesmo nessas condições o padrão nos oferece um meio de desligar a implementação de um </a:t>
            </a:r>
            <a:r>
              <a:rPr lang="pt-BR" dirty="0" err="1"/>
              <a:t>Product</a:t>
            </a:r>
            <a:r>
              <a:rPr lang="pt-BR" dirty="0"/>
              <a:t>. </a:t>
            </a:r>
            <a:endParaRPr lang="pt-BR" dirty="0" smtClean="0"/>
          </a:p>
          <a:p>
            <a:r>
              <a:rPr lang="pt-BR" dirty="0" smtClean="0"/>
              <a:t>Adicionando </a:t>
            </a:r>
            <a:r>
              <a:rPr lang="pt-BR" dirty="0"/>
              <a:t>ou alterando </a:t>
            </a:r>
            <a:r>
              <a:rPr lang="pt-BR" dirty="0" err="1"/>
              <a:t>Products</a:t>
            </a:r>
            <a:r>
              <a:rPr lang="pt-BR" dirty="0"/>
              <a:t> isso não irá afetar o </a:t>
            </a:r>
            <a:r>
              <a:rPr lang="pt-BR" dirty="0" err="1"/>
              <a:t>Creator</a:t>
            </a:r>
            <a:r>
              <a:rPr lang="pt-BR" dirty="0"/>
              <a:t>, pois eles não estão fortemente ligados.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8707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 do Padrão </a:t>
            </a:r>
            <a:r>
              <a:rPr lang="pt-BR" dirty="0" err="1" smtClean="0"/>
              <a:t>Factory</a:t>
            </a:r>
            <a:r>
              <a:rPr lang="pt-BR" dirty="0" smtClean="0"/>
              <a:t> </a:t>
            </a:r>
            <a:r>
              <a:rPr lang="pt-BR" dirty="0" err="1" smtClean="0"/>
              <a:t>Method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Com 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podemos encapsular o código que cria objetos. É muito comum termos classes que instanciam classes concretas e essa parte do código normalmente sofre diversas modificações, portanto nesses casos usamos um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que encapsula esse comportamento de instanciação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6818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Vantagens do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 smtClean="0"/>
              <a:t>Method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Usando 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temos o nosso código de criação em um objeto ou método, evitando assim a duplicação e além disso temos um local único para fazer manutenção. O padrão também nos dá um código flexível e extensível para o futuro.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4485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padrão </a:t>
            </a:r>
            <a:r>
              <a:rPr lang="pt-BR" dirty="0" err="1"/>
              <a:t>Factory</a:t>
            </a:r>
            <a:r>
              <a:rPr lang="pt-BR" dirty="0"/>
              <a:t> </a:t>
            </a:r>
            <a:r>
              <a:rPr lang="pt-BR" dirty="0" err="1"/>
              <a:t>Method</a:t>
            </a:r>
            <a:r>
              <a:rPr lang="pt-BR" dirty="0"/>
              <a:t> oferece um modo de encapsular as instanciações de tipos concretos. O </a:t>
            </a:r>
            <a:r>
              <a:rPr lang="pt-BR" dirty="0" err="1"/>
              <a:t>Creator</a:t>
            </a:r>
            <a:r>
              <a:rPr lang="pt-BR" dirty="0"/>
              <a:t> nos oferece um método para criação de objetos, os demais métodos operam em cima das subclasses de </a:t>
            </a:r>
            <a:r>
              <a:rPr lang="pt-BR" dirty="0" err="1"/>
              <a:t>Creator</a:t>
            </a:r>
            <a:r>
              <a:rPr lang="pt-BR" dirty="0"/>
              <a:t>, ou seja, os </a:t>
            </a:r>
            <a:r>
              <a:rPr lang="pt-BR" dirty="0" err="1"/>
              <a:t>ConcreteCreator</a:t>
            </a:r>
            <a:r>
              <a:rPr lang="pt-BR" dirty="0"/>
              <a:t>, fabricados pelo </a:t>
            </a:r>
            <a:r>
              <a:rPr lang="pt-BR" dirty="0" err="1"/>
              <a:t>factoryMethod</a:t>
            </a:r>
            <a:r>
              <a:rPr lang="pt-BR" dirty="0"/>
              <a:t>. Além disso apenas os </a:t>
            </a:r>
            <a:r>
              <a:rPr lang="pt-BR" dirty="0" err="1"/>
              <a:t>ConcreteCreator</a:t>
            </a:r>
            <a:r>
              <a:rPr lang="pt-BR" dirty="0"/>
              <a:t> implementam o método de fábrica e criam </a:t>
            </a:r>
            <a:r>
              <a:rPr lang="pt-BR" dirty="0" err="1"/>
              <a:t>Products</a:t>
            </a:r>
            <a:r>
              <a:rPr lang="pt-BR" dirty="0"/>
              <a:t> como pode-se observar no diagrama de classe do padrão.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80009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532</Words>
  <Application>Microsoft Office PowerPoint</Application>
  <PresentationFormat>Widescreen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Tema do Office</vt:lpstr>
      <vt:lpstr>Factory</vt:lpstr>
      <vt:lpstr>Funcionamento</vt:lpstr>
      <vt:lpstr>Apresentação do PowerPoint</vt:lpstr>
      <vt:lpstr>Apresentação do PowerPoint</vt:lpstr>
      <vt:lpstr>Apresentação do PowerPoint</vt:lpstr>
      <vt:lpstr>Exemplo de Implementação</vt:lpstr>
      <vt:lpstr>Apresentação do PowerPoint</vt:lpstr>
      <vt:lpstr>Apresentação do PowerPoint</vt:lpstr>
      <vt:lpstr>Apresentação do PowerPoint</vt:lpstr>
      <vt:lpstr>Apresentação do PowerPoint</vt:lpstr>
      <vt:lpstr>Vantagens do Padrão Factory Method</vt:lpstr>
      <vt:lpstr>Vantagens do Padrão Factory Method</vt:lpstr>
      <vt:lpstr>Vantagens do Padrão Factory Method</vt:lpstr>
      <vt:lpstr>Conclusão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Factory</dc:title>
  <dc:creator>Norton Barros Glaser</dc:creator>
  <cp:lastModifiedBy>Norton Barros Glaser</cp:lastModifiedBy>
  <cp:revision>5</cp:revision>
  <dcterms:created xsi:type="dcterms:W3CDTF">2015-04-30T01:38:23Z</dcterms:created>
  <dcterms:modified xsi:type="dcterms:W3CDTF">2015-04-30T01:57:02Z</dcterms:modified>
</cp:coreProperties>
</file>