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66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>
                <a:latin typeface="Courier New" panose="02070309020205020404" pitchFamily="49" charset="0"/>
                <a:cs typeface="Courier New" panose="02070309020205020404" pitchFamily="49" charset="0"/>
              </a:defRPr>
            </a:lvl2pPr>
            <a:lvl3pPr marL="914400" indent="0">
              <a:buNone/>
              <a:defRPr>
                <a:latin typeface="Courier New" panose="02070309020205020404" pitchFamily="49" charset="0"/>
                <a:cs typeface="Courier New" panose="02070309020205020404" pitchFamily="49" charset="0"/>
              </a:defRPr>
            </a:lvl3pPr>
            <a:lvl4pPr marL="1371600" indent="0">
              <a:buNone/>
              <a:defRPr>
                <a:latin typeface="Courier New" panose="02070309020205020404" pitchFamily="49" charset="0"/>
                <a:cs typeface="Courier New" panose="02070309020205020404" pitchFamily="49" charset="0"/>
              </a:defRPr>
            </a:lvl4pPr>
            <a:lvl5pPr marL="1828800" indent="0">
              <a:buNone/>
              <a:defRPr>
                <a:latin typeface="Courier New" panose="02070309020205020404" pitchFamily="49" charset="0"/>
                <a:cs typeface="Courier New" panose="02070309020205020404" pitchFamily="49" charset="0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98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10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99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83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44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046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92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54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20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74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56C25-59BE-406F-A347-5728414941C2}" type="datetimeFigureOut">
              <a:rPr lang="pt-BR" smtClean="0"/>
              <a:t>31/03/2015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84420-B552-47AC-B751-C9C28C3BC0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49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PHP – Aula01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Ferramentas -Web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39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 smtClean="0"/>
              <a:t>	O </a:t>
            </a:r>
            <a:r>
              <a:rPr lang="pt-BR" dirty="0"/>
              <a:t>PHP (um acrônimo recursivo para PHP: Hypertext </a:t>
            </a:r>
            <a:r>
              <a:rPr lang="pt-BR" dirty="0" err="1"/>
              <a:t>Preprocessor</a:t>
            </a:r>
            <a:r>
              <a:rPr lang="pt-BR" dirty="0"/>
              <a:t>) é uma linguagem de script open </a:t>
            </a:r>
            <a:r>
              <a:rPr lang="pt-BR" dirty="0" err="1"/>
              <a:t>source</a:t>
            </a:r>
            <a:r>
              <a:rPr lang="pt-BR" dirty="0"/>
              <a:t> de uso geral, muito utilizada, e especialmente adequada para o desenvolvimento web e que pode ser embutida dentro do HTML</a:t>
            </a:r>
            <a:r>
              <a:rPr lang="pt-BR" dirty="0" smtClean="0"/>
              <a:t>.</a:t>
            </a:r>
          </a:p>
          <a:p>
            <a:r>
              <a:rPr lang="pt-BR" dirty="0" smtClean="0"/>
              <a:t>	O </a:t>
            </a:r>
            <a:r>
              <a:rPr lang="pt-BR" dirty="0"/>
              <a:t>que distingue o PHP de algo como o </a:t>
            </a:r>
            <a:r>
              <a:rPr lang="pt-BR" dirty="0" err="1"/>
              <a:t>Javascript</a:t>
            </a:r>
            <a:r>
              <a:rPr lang="pt-BR" dirty="0"/>
              <a:t> no lado do cliente é que o código é executado no servidor, gerando o HTML que é então enviado para o cliente. O cliente recebe os resultados da execução desse script, mas não sabe qual era o código fonte. </a:t>
            </a:r>
            <a:endParaRPr lang="pt-BR" dirty="0" smtClean="0"/>
          </a:p>
          <a:p>
            <a:r>
              <a:rPr lang="pt-BR" dirty="0" smtClean="0"/>
              <a:t>	Você </a:t>
            </a:r>
            <a:r>
              <a:rPr lang="pt-BR" dirty="0"/>
              <a:t>pode inclusive configurar seu servidor web para processar todos os seus arquivos HTML com o PHP, e então não haverá realmente nenhum modo dos usuários descobrirem se você usa essa linguagem ou não. </a:t>
            </a:r>
          </a:p>
          <a:p>
            <a:r>
              <a:rPr lang="pt-BR" dirty="0" smtClean="0"/>
              <a:t>	A </a:t>
            </a:r>
            <a:r>
              <a:rPr lang="pt-BR" dirty="0"/>
              <a:t>melhor coisa em usar o PHP é que ele é extremamente simples para um iniciante, mas oferece muitos recursos para um programador profissional. Não tenha medo de ler a longa lista de funções do PHP. Pode entrar com tudo, o mais rápido que puder, e comece a escrever scripts simples em poucas horas.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Primeiro programa em PHP (exemplo01.php)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&gt;Entendendo o funcionamento do PHP&lt;/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&lt;p&gt;Aqui eu tenho código HTML &lt;/p&gt;</a:t>
            </a:r>
          </a:p>
          <a:p>
            <a:r>
              <a:rPr lang="pt-BR" dirty="0"/>
              <a:t>&lt;?</a:t>
            </a:r>
          </a:p>
          <a:p>
            <a:r>
              <a:rPr lang="pt-BR" dirty="0" err="1"/>
              <a:t>echo</a:t>
            </a:r>
            <a:r>
              <a:rPr lang="pt-BR" dirty="0"/>
              <a:t> "Aqui é meu código PHP" ;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&lt;p&gt;Voltei a ter código HTML&lt;/p&gt;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785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Utilizando aspas duplas e simples (exemplo02.php)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com aspas duplas e simples&lt;/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$texto1 = "exemplo" ;</a:t>
            </a:r>
          </a:p>
          <a:p>
            <a:r>
              <a:rPr lang="pt-BR" dirty="0"/>
              <a:t>$texto2 = "Esse é o segundo $texto1 de PHP" ;</a:t>
            </a:r>
          </a:p>
          <a:p>
            <a:r>
              <a:rPr lang="pt-BR" dirty="0" err="1"/>
              <a:t>echo</a:t>
            </a:r>
            <a:r>
              <a:rPr lang="pt-BR" dirty="0"/>
              <a:t> $texto2, "&lt;BR&gt;";</a:t>
            </a:r>
          </a:p>
          <a:p>
            <a:r>
              <a:rPr lang="pt-BR" dirty="0"/>
              <a:t>$texto3 = 'Aqui não será impresso $texto1';</a:t>
            </a:r>
          </a:p>
          <a:p>
            <a:r>
              <a:rPr lang="pt-BR" dirty="0" err="1"/>
              <a:t>echo</a:t>
            </a:r>
            <a:r>
              <a:rPr lang="pt-BR" dirty="0"/>
              <a:t> $texto3 ;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271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Utilizando a função </a:t>
            </a:r>
            <a:r>
              <a:rPr lang="pt-BR" sz="3200" b="1" i="1" dirty="0" err="1"/>
              <a:t>settype</a:t>
            </a:r>
            <a:r>
              <a:rPr lang="pt-BR" sz="3200" b="1" i="1" dirty="0"/>
              <a:t> </a:t>
            </a:r>
            <a:r>
              <a:rPr lang="pt-BR" sz="3200" b="1" dirty="0"/>
              <a:t>(exemplo03.php)</a:t>
            </a:r>
            <a:endParaRPr lang="pt-BR" sz="32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com a </a:t>
            </a:r>
            <a:r>
              <a:rPr lang="pt-BR" dirty="0" err="1"/>
              <a:t>funcao</a:t>
            </a:r>
            <a:r>
              <a:rPr lang="pt-BR" dirty="0"/>
              <a:t> </a:t>
            </a:r>
            <a:r>
              <a:rPr lang="pt-BR" dirty="0" err="1"/>
              <a:t>settype</a:t>
            </a:r>
            <a:r>
              <a:rPr lang="pt-BR" dirty="0"/>
              <a:t>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$nome = "5bar";</a:t>
            </a:r>
          </a:p>
          <a:p>
            <a:r>
              <a:rPr lang="pt-BR" dirty="0"/>
              <a:t>$flutuante = 4.10;</a:t>
            </a:r>
          </a:p>
          <a:p>
            <a:r>
              <a:rPr lang="pt-BR" dirty="0" err="1"/>
              <a:t>echo</a:t>
            </a:r>
            <a:r>
              <a:rPr lang="pt-BR" dirty="0"/>
              <a:t> "Abaixo estão os valores inicias da variáveis"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"Nome : $nome"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"Flutuante : $flutuante" </a:t>
            </a:r>
            <a:r>
              <a:rPr lang="pt-BR" dirty="0" smtClean="0"/>
              <a:t>;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 err="1"/>
              <a:t>echo</a:t>
            </a:r>
            <a:r>
              <a:rPr lang="pt-BR" dirty="0"/>
              <a:t> "&lt;BR&gt;";</a:t>
            </a:r>
          </a:p>
          <a:p>
            <a:r>
              <a:rPr lang="pt-BR" dirty="0" err="1"/>
              <a:t>settype</a:t>
            </a:r>
            <a:r>
              <a:rPr lang="pt-BR" dirty="0"/>
              <a:t>($nome, "</a:t>
            </a:r>
            <a:r>
              <a:rPr lang="pt-BR" dirty="0" err="1"/>
              <a:t>integer</a:t>
            </a:r>
            <a:r>
              <a:rPr lang="pt-BR" dirty="0"/>
              <a:t>");</a:t>
            </a:r>
          </a:p>
          <a:p>
            <a:r>
              <a:rPr lang="pt-BR" dirty="0" err="1"/>
              <a:t>settype</a:t>
            </a:r>
            <a:r>
              <a:rPr lang="pt-BR" dirty="0"/>
              <a:t>($flutuante, "</a:t>
            </a:r>
            <a:r>
              <a:rPr lang="pt-BR" dirty="0" err="1"/>
              <a:t>integer</a:t>
            </a:r>
            <a:r>
              <a:rPr lang="pt-BR" dirty="0"/>
              <a:t>");</a:t>
            </a:r>
          </a:p>
          <a:p>
            <a:r>
              <a:rPr lang="pt-BR" dirty="0" err="1"/>
              <a:t>echo</a:t>
            </a:r>
            <a:r>
              <a:rPr lang="pt-BR" dirty="0"/>
              <a:t> "Abaixo estão os valores ALTERADOS da variáveis"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"Nome : $nome"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"Flutuante : $flutuante"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5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Concatenando </a:t>
            </a:r>
            <a:r>
              <a:rPr lang="pt-BR" sz="3600" b="1" i="1" dirty="0" err="1"/>
              <a:t>strings</a:t>
            </a:r>
            <a:r>
              <a:rPr lang="pt-BR" sz="3600" b="1" i="1" dirty="0"/>
              <a:t> </a:t>
            </a:r>
            <a:r>
              <a:rPr lang="pt-BR" sz="3600" b="1" dirty="0"/>
              <a:t>(exemplo04.php)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com concatenação de </a:t>
            </a:r>
            <a:r>
              <a:rPr lang="pt-BR" dirty="0" err="1"/>
              <a:t>strings</a:t>
            </a:r>
            <a:r>
              <a:rPr lang="pt-BR" dirty="0"/>
              <a:t>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$texto2 = "Para concatenarmos </a:t>
            </a:r>
            <a:r>
              <a:rPr lang="pt-BR" dirty="0" err="1"/>
              <a:t>strings</a:t>
            </a:r>
            <a:r>
              <a:rPr lang="pt-BR" dirty="0"/>
              <a:t>, deveremos utilizar o ponto (.)" ;</a:t>
            </a:r>
          </a:p>
          <a:p>
            <a:r>
              <a:rPr lang="pt-BR" dirty="0"/>
              <a:t>$texto2 .= " antes do sinal de atribuição da variável (=)" ;</a:t>
            </a:r>
          </a:p>
          <a:p>
            <a:r>
              <a:rPr lang="pt-BR" dirty="0" err="1"/>
              <a:t>echo</a:t>
            </a:r>
            <a:r>
              <a:rPr lang="pt-BR" dirty="0"/>
              <a:t> $texto2 ;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2628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Testando variáveis através de </a:t>
            </a:r>
            <a:r>
              <a:rPr lang="pt-BR" b="1" i="1" dirty="0" err="1"/>
              <a:t>if</a:t>
            </a:r>
            <a:r>
              <a:rPr lang="pt-BR" b="1" i="1" dirty="0"/>
              <a:t>...</a:t>
            </a:r>
            <a:r>
              <a:rPr lang="pt-BR" b="1" i="1" dirty="0" err="1"/>
              <a:t>else</a:t>
            </a:r>
            <a:r>
              <a:rPr lang="pt-BR" b="1" i="1" dirty="0"/>
              <a:t> </a:t>
            </a:r>
            <a:r>
              <a:rPr lang="pt-BR" b="1" dirty="0"/>
              <a:t>(exemplo05.php)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937124"/>
          </a:xfrm>
        </p:spPr>
        <p:txBody>
          <a:bodyPr>
            <a:normAutofit fontScale="400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de IF&lt;/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  <a:r>
              <a:rPr lang="pt-BR" dirty="0" smtClean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$nome = "Lucas </a:t>
            </a:r>
            <a:r>
              <a:rPr lang="pt-BR" dirty="0" err="1"/>
              <a:t>Sabbag</a:t>
            </a:r>
            <a:r>
              <a:rPr lang="pt-BR" dirty="0"/>
              <a:t> </a:t>
            </a:r>
            <a:r>
              <a:rPr lang="pt-BR" dirty="0" err="1"/>
              <a:t>Muto</a:t>
            </a:r>
            <a:r>
              <a:rPr lang="pt-BR" dirty="0"/>
              <a:t>" ;</a:t>
            </a:r>
          </a:p>
          <a:p>
            <a:r>
              <a:rPr lang="pt-BR" dirty="0"/>
              <a:t>$sexo = "M" ;</a:t>
            </a:r>
          </a:p>
          <a:p>
            <a:r>
              <a:rPr lang="pt-BR" dirty="0"/>
              <a:t>$idade = 35 ;</a:t>
            </a:r>
          </a:p>
          <a:p>
            <a:r>
              <a:rPr lang="pt-BR" dirty="0" err="1"/>
              <a:t>echo</a:t>
            </a:r>
            <a:r>
              <a:rPr lang="pt-BR" dirty="0"/>
              <a:t> "Nome: $nome";</a:t>
            </a:r>
          </a:p>
          <a:p>
            <a:r>
              <a:rPr lang="pt-BR" dirty="0" err="1"/>
              <a:t>echo</a:t>
            </a:r>
            <a:r>
              <a:rPr lang="pt-BR" dirty="0"/>
              <a:t> "&lt;BR&gt;";</a:t>
            </a:r>
          </a:p>
          <a:p>
            <a:r>
              <a:rPr lang="pt-BR" dirty="0" err="1"/>
              <a:t>echo</a:t>
            </a:r>
            <a:r>
              <a:rPr lang="pt-BR" dirty="0"/>
              <a:t> "Sexo: $sexo";</a:t>
            </a:r>
          </a:p>
          <a:p>
            <a:r>
              <a:rPr lang="pt-BR" dirty="0" err="1"/>
              <a:t>echo</a:t>
            </a:r>
            <a:r>
              <a:rPr lang="pt-BR" dirty="0"/>
              <a:t> "&lt;BR&gt;";</a:t>
            </a:r>
          </a:p>
          <a:p>
            <a:r>
              <a:rPr lang="pt-BR" dirty="0" err="1"/>
              <a:t>echo</a:t>
            </a:r>
            <a:r>
              <a:rPr lang="pt-BR" dirty="0"/>
              <a:t> "Idade: $idade";</a:t>
            </a:r>
          </a:p>
          <a:p>
            <a:r>
              <a:rPr lang="pt-BR" dirty="0" err="1"/>
              <a:t>echo</a:t>
            </a:r>
            <a:r>
              <a:rPr lang="pt-BR" dirty="0"/>
              <a:t> "&lt;BR&gt;";</a:t>
            </a:r>
          </a:p>
          <a:p>
            <a:r>
              <a:rPr lang="en-US" dirty="0"/>
              <a:t>if ( ($</a:t>
            </a:r>
            <a:r>
              <a:rPr lang="en-US" dirty="0" err="1"/>
              <a:t>sexo</a:t>
            </a:r>
            <a:r>
              <a:rPr lang="en-US" dirty="0"/>
              <a:t>=="F") and ($</a:t>
            </a:r>
            <a:r>
              <a:rPr lang="en-US" dirty="0" err="1"/>
              <a:t>idade</a:t>
            </a:r>
            <a:r>
              <a:rPr lang="en-US" dirty="0"/>
              <a:t> &gt; 30) ) {</a:t>
            </a:r>
          </a:p>
          <a:p>
            <a:r>
              <a:rPr lang="pt-BR" dirty="0" err="1"/>
              <a:t>echo</a:t>
            </a:r>
            <a:r>
              <a:rPr lang="pt-BR" dirty="0"/>
              <a:t> "Sexo feminino" </a:t>
            </a:r>
            <a:r>
              <a:rPr lang="pt-BR" dirty="0" smtClean="0"/>
              <a:t>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"Maior de 30 anos" ;</a:t>
            </a:r>
          </a:p>
          <a:p>
            <a:r>
              <a:rPr lang="pt-BR" dirty="0"/>
              <a:t>}</a:t>
            </a:r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49" y="1825624"/>
            <a:ext cx="4352925" cy="4937125"/>
          </a:xfrm>
        </p:spPr>
        <p:txBody>
          <a:bodyPr>
            <a:normAutofit fontScale="40000" lnSpcReduction="20000"/>
          </a:bodyPr>
          <a:lstStyle/>
          <a:p>
            <a:r>
              <a:rPr lang="en-US" dirty="0" err="1" smtClean="0"/>
              <a:t>elseif</a:t>
            </a:r>
            <a:r>
              <a:rPr lang="en-US" dirty="0" smtClean="0"/>
              <a:t> </a:t>
            </a:r>
            <a:r>
              <a:rPr lang="en-US" dirty="0"/>
              <a:t>( ($</a:t>
            </a:r>
            <a:r>
              <a:rPr lang="en-US" dirty="0" err="1"/>
              <a:t>sexo</a:t>
            </a:r>
            <a:r>
              <a:rPr lang="en-US" dirty="0"/>
              <a:t>=="M") and ($</a:t>
            </a:r>
            <a:r>
              <a:rPr lang="en-US" dirty="0" err="1"/>
              <a:t>idade</a:t>
            </a:r>
            <a:r>
              <a:rPr lang="en-US" dirty="0"/>
              <a:t> &lt; 20) ){</a:t>
            </a:r>
          </a:p>
          <a:p>
            <a:r>
              <a:rPr lang="pt-BR" dirty="0" err="1"/>
              <a:t>echo</a:t>
            </a:r>
            <a:r>
              <a:rPr lang="pt-BR" dirty="0"/>
              <a:t> "Sexo masculino"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"Menor de 20 anos" ;</a:t>
            </a:r>
          </a:p>
          <a:p>
            <a:r>
              <a:rPr lang="pt-BR" dirty="0"/>
              <a:t>}</a:t>
            </a:r>
          </a:p>
          <a:p>
            <a:r>
              <a:rPr lang="pt-BR" dirty="0" err="1"/>
              <a:t>else</a:t>
            </a:r>
            <a:r>
              <a:rPr lang="pt-BR" dirty="0"/>
              <a:t> {</a:t>
            </a:r>
          </a:p>
          <a:p>
            <a:r>
              <a:rPr lang="en-US" dirty="0"/>
              <a:t>if (($</a:t>
            </a:r>
            <a:r>
              <a:rPr lang="en-US" dirty="0" err="1"/>
              <a:t>idade</a:t>
            </a:r>
            <a:r>
              <a:rPr lang="en-US" dirty="0"/>
              <a:t> &gt;= 35) or ($</a:t>
            </a:r>
            <a:r>
              <a:rPr lang="en-US" dirty="0" err="1"/>
              <a:t>sexo</a:t>
            </a:r>
            <a:r>
              <a:rPr lang="en-US" dirty="0"/>
              <a:t> == "F")) {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"A idade é igual ou superior a 35 anos"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"Ou é do sexo feminino." ;</a:t>
            </a:r>
          </a:p>
          <a:p>
            <a:r>
              <a:rPr lang="pt-BR" dirty="0"/>
              <a:t>}</a:t>
            </a:r>
          </a:p>
          <a:p>
            <a:r>
              <a:rPr lang="pt-BR" dirty="0" err="1"/>
              <a:t>else</a:t>
            </a:r>
            <a:r>
              <a:rPr lang="pt-BR" dirty="0"/>
              <a:t> {</a:t>
            </a:r>
          </a:p>
          <a:p>
            <a:r>
              <a:rPr lang="pt-BR" dirty="0" err="1"/>
              <a:t>echo</a:t>
            </a:r>
            <a:r>
              <a:rPr lang="pt-BR" dirty="0"/>
              <a:t> "Nada será exibido !!!!" ;</a:t>
            </a:r>
          </a:p>
          <a:p>
            <a:r>
              <a:rPr lang="pt-BR" dirty="0"/>
              <a:t>}</a:t>
            </a:r>
          </a:p>
          <a:p>
            <a:r>
              <a:rPr lang="pt-BR" dirty="0"/>
              <a:t>}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28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Testando com </a:t>
            </a:r>
            <a:r>
              <a:rPr lang="pt-BR" b="1" i="1" dirty="0"/>
              <a:t>switch </a:t>
            </a:r>
            <a:r>
              <a:rPr lang="pt-BR" b="1" dirty="0"/>
              <a:t>(exemplo06.php)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de SWITCH&lt;/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$nome = "Thais" ;</a:t>
            </a:r>
          </a:p>
          <a:p>
            <a:r>
              <a:rPr lang="pt-BR" dirty="0"/>
              <a:t>switch($nome) {</a:t>
            </a:r>
          </a:p>
          <a:p>
            <a:r>
              <a:rPr lang="pt-BR" dirty="0"/>
              <a:t>case "Norma":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"Seu nome é Norma" ;</a:t>
            </a:r>
          </a:p>
          <a:p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break;</a:t>
            </a:r>
          </a:p>
          <a:p>
            <a:r>
              <a:rPr lang="pt-BR" dirty="0"/>
              <a:t>case "Thais":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"Seu nome é Thais" ;</a:t>
            </a:r>
          </a:p>
          <a:p>
            <a:r>
              <a:rPr lang="pt-BR" dirty="0"/>
              <a:t>break;</a:t>
            </a:r>
          </a:p>
          <a:p>
            <a:r>
              <a:rPr lang="pt-BR" dirty="0"/>
              <a:t>case "Sandra":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"Seu nome é Sandra" ;</a:t>
            </a:r>
          </a:p>
          <a:p>
            <a:r>
              <a:rPr lang="pt-BR" dirty="0"/>
              <a:t>break;</a:t>
            </a:r>
          </a:p>
          <a:p>
            <a:r>
              <a:rPr lang="pt-BR" dirty="0"/>
              <a:t>}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295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 laço </a:t>
            </a:r>
            <a:r>
              <a:rPr lang="pt-BR" b="1" i="1" dirty="0" err="1"/>
              <a:t>while</a:t>
            </a:r>
            <a:r>
              <a:rPr lang="pt-BR" b="1" i="1" dirty="0"/>
              <a:t> </a:t>
            </a:r>
            <a:r>
              <a:rPr lang="pt-BR" b="1" dirty="0"/>
              <a:t>(exemplo07.php)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do WHILE&lt;/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</a:t>
            </a:r>
            <a:r>
              <a:rPr lang="pt-BR" dirty="0" err="1"/>
              <a:t>ind</a:t>
            </a:r>
            <a:r>
              <a:rPr lang="pt-BR" dirty="0"/>
              <a:t> = 0 ;</a:t>
            </a:r>
          </a:p>
          <a:p>
            <a:r>
              <a:rPr lang="pt-BR" dirty="0" err="1"/>
              <a:t>while</a:t>
            </a:r>
            <a:r>
              <a:rPr lang="pt-BR" dirty="0"/>
              <a:t> ($</a:t>
            </a:r>
            <a:r>
              <a:rPr lang="pt-BR" dirty="0" err="1"/>
              <a:t>ind</a:t>
            </a:r>
            <a:r>
              <a:rPr lang="pt-BR" dirty="0"/>
              <a:t> &lt;= 10) {</a:t>
            </a:r>
          </a:p>
          <a:p>
            <a:r>
              <a:rPr lang="pt-BR" dirty="0" err="1"/>
              <a:t>if</a:t>
            </a:r>
            <a:r>
              <a:rPr lang="pt-BR" dirty="0"/>
              <a:t> ($</a:t>
            </a:r>
            <a:r>
              <a:rPr lang="pt-BR" dirty="0" err="1"/>
              <a:t>ind</a:t>
            </a:r>
            <a:r>
              <a:rPr lang="pt-BR" dirty="0"/>
              <a:t> &gt; 5) {</a:t>
            </a:r>
          </a:p>
          <a:p>
            <a:r>
              <a:rPr lang="pt-BR" dirty="0" err="1"/>
              <a:t>echo</a:t>
            </a:r>
            <a:r>
              <a:rPr lang="pt-BR" dirty="0"/>
              <a:t> "O numero $</a:t>
            </a:r>
            <a:r>
              <a:rPr lang="pt-BR" dirty="0" err="1"/>
              <a:t>ind</a:t>
            </a:r>
            <a:r>
              <a:rPr lang="pt-BR" dirty="0"/>
              <a:t> é maior que 5 !"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smtClean="0"/>
              <a:t>}</a:t>
            </a:r>
          </a:p>
          <a:p>
            <a:r>
              <a:rPr lang="pt-BR" dirty="0" smtClean="0"/>
              <a:t>$</a:t>
            </a:r>
            <a:r>
              <a:rPr lang="pt-BR" dirty="0" err="1" smtClean="0"/>
              <a:t>ind</a:t>
            </a:r>
            <a:r>
              <a:rPr lang="pt-BR" dirty="0" smtClean="0"/>
              <a:t>++ ;</a:t>
            </a:r>
          </a:p>
          <a:p>
            <a:r>
              <a:rPr lang="pt-BR" dirty="0" smtClean="0"/>
              <a:t>}</a:t>
            </a:r>
          </a:p>
          <a:p>
            <a:r>
              <a:rPr lang="pt-BR" dirty="0" err="1" smtClean="0"/>
              <a:t>echo</a:t>
            </a:r>
            <a:r>
              <a:rPr lang="pt-BR" dirty="0" smtClean="0"/>
              <a:t> "&lt;BR&gt;" ;</a:t>
            </a:r>
          </a:p>
          <a:p>
            <a:r>
              <a:rPr lang="pt-BR" dirty="0" err="1" smtClean="0"/>
              <a:t>echo</a:t>
            </a:r>
            <a:r>
              <a:rPr lang="pt-BR" dirty="0" smtClean="0"/>
              <a:t> "Essa linha está fora do WHILE" ;</a:t>
            </a:r>
          </a:p>
          <a:p>
            <a:r>
              <a:rPr lang="pt-BR" dirty="0" smtClean="0"/>
              <a:t>?&gt;</a:t>
            </a:r>
          </a:p>
          <a:p>
            <a:r>
              <a:rPr lang="pt-BR" dirty="0" smtClean="0"/>
              <a:t>&lt;/</a:t>
            </a:r>
            <a:r>
              <a:rPr lang="pt-BR" dirty="0" err="1" smtClean="0"/>
              <a:t>body</a:t>
            </a:r>
            <a:r>
              <a:rPr lang="pt-BR" dirty="0" smtClean="0"/>
              <a:t>&gt;</a:t>
            </a:r>
          </a:p>
          <a:p>
            <a:r>
              <a:rPr lang="pt-BR" dirty="0" smtClean="0"/>
              <a:t>&lt;/</a:t>
            </a:r>
            <a:r>
              <a:rPr lang="pt-BR" dirty="0" err="1" smtClean="0"/>
              <a:t>html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Utilizando </a:t>
            </a:r>
            <a:r>
              <a:rPr lang="pt-BR" b="1" i="1" dirty="0"/>
              <a:t>do...</a:t>
            </a:r>
            <a:r>
              <a:rPr lang="pt-BR" b="1" i="1" dirty="0" err="1"/>
              <a:t>while</a:t>
            </a:r>
            <a:r>
              <a:rPr lang="pt-BR" b="1" i="1" dirty="0"/>
              <a:t> </a:t>
            </a:r>
            <a:r>
              <a:rPr lang="pt-BR" b="1" dirty="0"/>
              <a:t>(exemplo08.php)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do DO..WHILE&lt;/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pt-BR" dirty="0"/>
              <a:t>$</a:t>
            </a:r>
            <a:r>
              <a:rPr lang="pt-BR" dirty="0" err="1"/>
              <a:t>ind</a:t>
            </a:r>
            <a:r>
              <a:rPr lang="pt-BR" dirty="0"/>
              <a:t> = 10 ;</a:t>
            </a:r>
          </a:p>
          <a:p>
            <a:r>
              <a:rPr lang="pt-BR" dirty="0"/>
              <a:t>do {</a:t>
            </a:r>
          </a:p>
          <a:p>
            <a:r>
              <a:rPr lang="pt-BR" dirty="0" err="1"/>
              <a:t>echo</a:t>
            </a:r>
            <a:r>
              <a:rPr lang="pt-BR" dirty="0"/>
              <a:t> "</a:t>
            </a:r>
            <a:r>
              <a:rPr lang="pt-BR" dirty="0" smtClean="0"/>
              <a:t>FATEC";</a:t>
            </a:r>
            <a:endParaRPr lang="pt-BR" dirty="0"/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 err="1"/>
              <a:t>echo</a:t>
            </a:r>
            <a:r>
              <a:rPr lang="pt-BR" dirty="0"/>
              <a:t> "Valor de \$</a:t>
            </a:r>
            <a:r>
              <a:rPr lang="pt-BR" dirty="0" err="1"/>
              <a:t>ind</a:t>
            </a:r>
            <a:r>
              <a:rPr lang="pt-BR" dirty="0"/>
              <a:t> é igual a $</a:t>
            </a:r>
            <a:r>
              <a:rPr lang="pt-BR" dirty="0" err="1"/>
              <a:t>ind</a:t>
            </a:r>
            <a:r>
              <a:rPr lang="pt-BR" dirty="0"/>
              <a:t>" ;</a:t>
            </a:r>
          </a:p>
          <a:p>
            <a:r>
              <a:rPr lang="pt-BR" dirty="0"/>
              <a:t>} </a:t>
            </a:r>
            <a:r>
              <a:rPr lang="pt-BR" dirty="0" err="1"/>
              <a:t>while</a:t>
            </a:r>
            <a:r>
              <a:rPr lang="pt-BR" dirty="0"/>
              <a:t> ($</a:t>
            </a:r>
            <a:r>
              <a:rPr lang="pt-BR" dirty="0" err="1"/>
              <a:t>ind</a:t>
            </a:r>
            <a:r>
              <a:rPr lang="pt-BR" dirty="0"/>
              <a:t> &lt; 10) ;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20600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 laço </a:t>
            </a:r>
            <a:r>
              <a:rPr lang="pt-BR" b="1" i="1" dirty="0"/>
              <a:t>for </a:t>
            </a:r>
            <a:r>
              <a:rPr lang="pt-BR" b="1" dirty="0"/>
              <a:t>(exemplo09.php)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do FOR&lt;/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</a:p>
          <a:p>
            <a:r>
              <a:rPr lang="da-DK" dirty="0"/>
              <a:t>for ($ind=0 ; $ind &lt;= 20 ; $ind+=2) {</a:t>
            </a:r>
          </a:p>
          <a:p>
            <a:r>
              <a:rPr lang="pt-BR" dirty="0" err="1"/>
              <a:t>echo</a:t>
            </a:r>
            <a:r>
              <a:rPr lang="pt-BR" dirty="0"/>
              <a:t> "Número : $</a:t>
            </a:r>
            <a:r>
              <a:rPr lang="pt-BR" dirty="0" err="1"/>
              <a:t>ind</a:t>
            </a:r>
            <a:r>
              <a:rPr lang="pt-BR" dirty="0"/>
              <a:t>" ;</a:t>
            </a:r>
          </a:p>
          <a:p>
            <a:r>
              <a:rPr lang="pt-BR" dirty="0" err="1"/>
              <a:t>echo</a:t>
            </a:r>
            <a:r>
              <a:rPr lang="pt-BR" dirty="0"/>
              <a:t> "&lt;BR&gt;" ;</a:t>
            </a:r>
          </a:p>
          <a:p>
            <a:r>
              <a:rPr lang="pt-BR" dirty="0"/>
              <a:t>}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25246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E, finalmente, o laço </a:t>
            </a:r>
            <a:r>
              <a:rPr lang="pt-BR" b="1" i="1" dirty="0" err="1"/>
              <a:t>foreach</a:t>
            </a:r>
            <a:r>
              <a:rPr lang="pt-BR" b="1" i="1" dirty="0"/>
              <a:t> </a:t>
            </a:r>
            <a:r>
              <a:rPr lang="pt-BR" b="1" dirty="0"/>
              <a:t>(exemplo10.php)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title</a:t>
            </a:r>
            <a:r>
              <a:rPr lang="pt-BR" dirty="0"/>
              <a:t>&gt;Exemplo do FOREACH&lt;/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&lt;?</a:t>
            </a:r>
            <a:r>
              <a:rPr lang="pt-BR" dirty="0" err="1"/>
              <a:t>php</a:t>
            </a:r>
            <a:endParaRPr lang="pt-BR" dirty="0"/>
          </a:p>
          <a:p>
            <a:r>
              <a:rPr lang="pt-BR" dirty="0"/>
              <a:t>$vetor = </a:t>
            </a:r>
            <a:r>
              <a:rPr lang="pt-BR" dirty="0" err="1"/>
              <a:t>array</a:t>
            </a:r>
            <a:r>
              <a:rPr lang="pt-BR" dirty="0"/>
              <a:t> (1, 2, 3, 4);</a:t>
            </a:r>
          </a:p>
          <a:p>
            <a:r>
              <a:rPr lang="pt-BR" dirty="0" err="1"/>
              <a:t>foreach</a:t>
            </a:r>
            <a:r>
              <a:rPr lang="pt-BR" dirty="0"/>
              <a:t> ($vetor as $v){</a:t>
            </a:r>
          </a:p>
          <a:p>
            <a:r>
              <a:rPr lang="pt-BR" dirty="0" err="1"/>
              <a:t>print</a:t>
            </a:r>
            <a:r>
              <a:rPr lang="pt-BR" dirty="0"/>
              <a:t> "O valor atual do vetor é $v. &lt;</a:t>
            </a:r>
            <a:r>
              <a:rPr lang="pt-BR" dirty="0" err="1"/>
              <a:t>br</a:t>
            </a:r>
            <a:r>
              <a:rPr lang="pt-BR" dirty="0"/>
              <a:t>&gt;";</a:t>
            </a:r>
          </a:p>
          <a:p>
            <a:r>
              <a:rPr lang="pt-BR" dirty="0"/>
              <a:t>}</a:t>
            </a:r>
          </a:p>
          <a:p>
            <a:r>
              <a:rPr lang="pt-BR" dirty="0" err="1"/>
              <a:t>echo</a:t>
            </a:r>
            <a:r>
              <a:rPr lang="pt-BR" dirty="0"/>
              <a:t> "&lt;</a:t>
            </a:r>
            <a:r>
              <a:rPr lang="pt-BR" dirty="0" err="1"/>
              <a:t>hr</a:t>
            </a:r>
            <a:r>
              <a:rPr lang="pt-BR" dirty="0"/>
              <a:t>&gt;";</a:t>
            </a:r>
          </a:p>
          <a:p>
            <a:r>
              <a:rPr lang="pt-BR" dirty="0"/>
              <a:t>$a = </a:t>
            </a:r>
            <a:r>
              <a:rPr lang="pt-BR" dirty="0" err="1"/>
              <a:t>array</a:t>
            </a:r>
            <a:r>
              <a:rPr lang="pt-BR" dirty="0"/>
              <a:t> ( "um" =&gt; 1, "dois" =&gt; 2, "</a:t>
            </a:r>
            <a:r>
              <a:rPr lang="pt-BR" dirty="0" err="1"/>
              <a:t>tres</a:t>
            </a:r>
            <a:r>
              <a:rPr lang="pt-BR" dirty="0"/>
              <a:t>" =&gt; 3 );</a:t>
            </a:r>
          </a:p>
          <a:p>
            <a:r>
              <a:rPr lang="pt-BR" dirty="0" err="1"/>
              <a:t>foreach</a:t>
            </a:r>
            <a:r>
              <a:rPr lang="pt-BR" dirty="0"/>
              <a:t>($a as $chave =&gt; $valor) {</a:t>
            </a:r>
          </a:p>
          <a:p>
            <a:r>
              <a:rPr lang="pt-BR" dirty="0" err="1"/>
              <a:t>print</a:t>
            </a:r>
            <a:r>
              <a:rPr lang="pt-BR" dirty="0"/>
              <a:t> "\$a[$chave] =&gt; $valor.&lt;</a:t>
            </a:r>
            <a:r>
              <a:rPr lang="pt-BR" dirty="0" err="1"/>
              <a:t>br</a:t>
            </a:r>
            <a:r>
              <a:rPr lang="pt-BR" dirty="0"/>
              <a:t>&gt;";</a:t>
            </a:r>
          </a:p>
          <a:p>
            <a:r>
              <a:rPr lang="pt-BR" dirty="0"/>
              <a:t>}</a:t>
            </a:r>
          </a:p>
          <a:p>
            <a:r>
              <a:rPr lang="pt-BR" dirty="0"/>
              <a:t>?&gt;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2247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</TotalTime>
  <Words>1032</Words>
  <Application>Microsoft Office PowerPoint</Application>
  <PresentationFormat>Apresentação na tela (4:3)</PresentationFormat>
  <Paragraphs>209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Tema do Office</vt:lpstr>
      <vt:lpstr>PHP – Aula01</vt:lpstr>
      <vt:lpstr>O que é</vt:lpstr>
      <vt:lpstr>Primeiro programa em PHP (exemplo01.php)</vt:lpstr>
      <vt:lpstr>Utilizando aspas duplas e simples (exemplo02.php)</vt:lpstr>
      <vt:lpstr>Utilizando a função settype (exemplo03.php)</vt:lpstr>
      <vt:lpstr>Concatenando strings (exemplo04.php)</vt:lpstr>
      <vt:lpstr>Testando variáveis através de if...else (exemplo05.php)</vt:lpstr>
      <vt:lpstr>Testando com switch (exemplo06.php)</vt:lpstr>
      <vt:lpstr>O laço while (exemplo07.php)</vt:lpstr>
      <vt:lpstr>Utilizando do...while (exemplo08.php)</vt:lpstr>
      <vt:lpstr>O laço for (exemplo09.php)</vt:lpstr>
      <vt:lpstr>E, finalmente, o laço foreach (exemplo10.php)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 – Aula01</dc:title>
  <dc:creator>L00M00</dc:creator>
  <cp:lastModifiedBy>L00M00</cp:lastModifiedBy>
  <cp:revision>4</cp:revision>
  <dcterms:created xsi:type="dcterms:W3CDTF">2015-03-31T22:24:38Z</dcterms:created>
  <dcterms:modified xsi:type="dcterms:W3CDTF">2015-03-31T22:38:14Z</dcterms:modified>
</cp:coreProperties>
</file>