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5" r:id="rId1"/>
    <p:sldMasterId id="2147483719" r:id="rId2"/>
    <p:sldMasterId id="2147483733" r:id="rId3"/>
  </p:sldMasterIdLst>
  <p:notesMasterIdLst>
    <p:notesMasterId r:id="rId41"/>
  </p:notesMasterIdLst>
  <p:handoutMasterIdLst>
    <p:handoutMasterId r:id="rId42"/>
  </p:handoutMasterIdLst>
  <p:sldIdLst>
    <p:sldId id="256" r:id="rId4"/>
    <p:sldId id="282" r:id="rId5"/>
    <p:sldId id="283" r:id="rId6"/>
    <p:sldId id="284" r:id="rId7"/>
    <p:sldId id="258" r:id="rId8"/>
    <p:sldId id="278" r:id="rId9"/>
    <p:sldId id="294" r:id="rId10"/>
    <p:sldId id="295" r:id="rId11"/>
    <p:sldId id="296" r:id="rId12"/>
    <p:sldId id="297" r:id="rId13"/>
    <p:sldId id="298" r:id="rId14"/>
    <p:sldId id="299" r:id="rId15"/>
    <p:sldId id="259" r:id="rId16"/>
    <p:sldId id="285" r:id="rId17"/>
    <p:sldId id="271" r:id="rId18"/>
    <p:sldId id="260" r:id="rId19"/>
    <p:sldId id="275" r:id="rId20"/>
    <p:sldId id="273" r:id="rId21"/>
    <p:sldId id="276" r:id="rId22"/>
    <p:sldId id="277" r:id="rId23"/>
    <p:sldId id="274" r:id="rId24"/>
    <p:sldId id="311" r:id="rId25"/>
    <p:sldId id="312" r:id="rId26"/>
    <p:sldId id="313" r:id="rId27"/>
    <p:sldId id="300" r:id="rId28"/>
    <p:sldId id="301" r:id="rId29"/>
    <p:sldId id="302" r:id="rId30"/>
    <p:sldId id="303" r:id="rId31"/>
    <p:sldId id="304" r:id="rId32"/>
    <p:sldId id="305" r:id="rId33"/>
    <p:sldId id="306" r:id="rId34"/>
    <p:sldId id="307" r:id="rId35"/>
    <p:sldId id="308" r:id="rId36"/>
    <p:sldId id="309" r:id="rId37"/>
    <p:sldId id="310" r:id="rId38"/>
    <p:sldId id="293" r:id="rId39"/>
    <p:sldId id="281" r:id="rId40"/>
  </p:sldIdLst>
  <p:sldSz cx="9144000" cy="6858000" type="screen4x3"/>
  <p:notesSz cx="7099300" cy="10234613"/>
  <p:defaultTextStyle>
    <a:defPPr>
      <a:defRPr lang="pt-BR"/>
    </a:defPPr>
    <a:lvl1pPr algn="l" rtl="0" fontAlgn="base">
      <a:spcBef>
        <a:spcPct val="0"/>
      </a:spcBef>
      <a:spcAft>
        <a:spcPct val="0"/>
      </a:spcAft>
      <a:defRPr sz="2400" kern="1200">
        <a:solidFill>
          <a:schemeClr val="tx1"/>
        </a:solidFill>
        <a:latin typeface="Tahoma" panose="020B0604030504040204" pitchFamily="34" charset="0"/>
        <a:ea typeface="+mn-ea"/>
        <a:cs typeface="+mn-cs"/>
      </a:defRPr>
    </a:lvl1pPr>
    <a:lvl2pPr marL="457200" algn="l" rtl="0" fontAlgn="base">
      <a:spcBef>
        <a:spcPct val="0"/>
      </a:spcBef>
      <a:spcAft>
        <a:spcPct val="0"/>
      </a:spcAft>
      <a:defRPr sz="2400" kern="1200">
        <a:solidFill>
          <a:schemeClr val="tx1"/>
        </a:solidFill>
        <a:latin typeface="Tahoma" panose="020B0604030504040204" pitchFamily="34" charset="0"/>
        <a:ea typeface="+mn-ea"/>
        <a:cs typeface="+mn-cs"/>
      </a:defRPr>
    </a:lvl2pPr>
    <a:lvl3pPr marL="914400" algn="l" rtl="0" fontAlgn="base">
      <a:spcBef>
        <a:spcPct val="0"/>
      </a:spcBef>
      <a:spcAft>
        <a:spcPct val="0"/>
      </a:spcAft>
      <a:defRPr sz="2400" kern="1200">
        <a:solidFill>
          <a:schemeClr val="tx1"/>
        </a:solidFill>
        <a:latin typeface="Tahoma" panose="020B0604030504040204" pitchFamily="34" charset="0"/>
        <a:ea typeface="+mn-ea"/>
        <a:cs typeface="+mn-cs"/>
      </a:defRPr>
    </a:lvl3pPr>
    <a:lvl4pPr marL="1371600" algn="l" rtl="0" fontAlgn="base">
      <a:spcBef>
        <a:spcPct val="0"/>
      </a:spcBef>
      <a:spcAft>
        <a:spcPct val="0"/>
      </a:spcAft>
      <a:defRPr sz="2400" kern="1200">
        <a:solidFill>
          <a:schemeClr val="tx1"/>
        </a:solidFill>
        <a:latin typeface="Tahoma" panose="020B0604030504040204" pitchFamily="34" charset="0"/>
        <a:ea typeface="+mn-ea"/>
        <a:cs typeface="+mn-cs"/>
      </a:defRPr>
    </a:lvl4pPr>
    <a:lvl5pPr marL="1828800" algn="l" rtl="0" fontAlgn="base">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FFFFCC"/>
    <a:srgbClr val="C0C0C0"/>
    <a:srgbClr val="DDDDDD"/>
    <a:srgbClr val="FFF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307" autoAdjust="0"/>
    <p:restoredTop sz="94660"/>
  </p:normalViewPr>
  <p:slideViewPr>
    <p:cSldViewPr>
      <p:cViewPr varScale="1">
        <p:scale>
          <a:sx n="73" d="100"/>
          <a:sy n="73" d="100"/>
        </p:scale>
        <p:origin x="-1086" y="-10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sorterViewPr>
    <p:cViewPr>
      <p:scale>
        <a:sx n="66" d="100"/>
        <a:sy n="66" d="100"/>
      </p:scale>
      <p:origin x="0" y="1188"/>
    </p:cViewPr>
  </p:sorterViewPr>
  <p:notesViewPr>
    <p:cSldViewPr>
      <p:cViewPr varScale="1">
        <p:scale>
          <a:sx n="38" d="100"/>
          <a:sy n="38" d="100"/>
        </p:scale>
        <p:origin x="-1590" y="-90"/>
      </p:cViewPr>
      <p:guideLst>
        <p:guide orient="horz" pos="3224"/>
        <p:guide pos="22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_rels/viewProps.xml.rels><?xml version="1.0" encoding="UTF-8" standalone="yes"?>
<Relationships xmlns="http://schemas.openxmlformats.org/package/2006/relationships"><Relationship Id="rId8" Type="http://schemas.openxmlformats.org/officeDocument/2006/relationships/slide" Target="slides/slide17.xml"/><Relationship Id="rId3" Type="http://schemas.openxmlformats.org/officeDocument/2006/relationships/slide" Target="slides/slide9.xml"/><Relationship Id="rId7" Type="http://schemas.openxmlformats.org/officeDocument/2006/relationships/slide" Target="slides/slide13.xml"/><Relationship Id="rId2" Type="http://schemas.openxmlformats.org/officeDocument/2006/relationships/slide" Target="slides/slide8.xml"/><Relationship Id="rId1" Type="http://schemas.openxmlformats.org/officeDocument/2006/relationships/slide" Target="slides/slide1.xml"/><Relationship Id="rId6" Type="http://schemas.openxmlformats.org/officeDocument/2006/relationships/slide" Target="slides/slide12.xml"/><Relationship Id="rId5" Type="http://schemas.openxmlformats.org/officeDocument/2006/relationships/slide" Target="slides/slide11.xml"/><Relationship Id="rId10" Type="http://schemas.openxmlformats.org/officeDocument/2006/relationships/slide" Target="slides/slide21.xml"/><Relationship Id="rId4" Type="http://schemas.openxmlformats.org/officeDocument/2006/relationships/slide" Target="slides/slide10.xml"/><Relationship Id="rId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2" tIns="47791" rIns="95582" bIns="47791" numCol="1" anchor="t" anchorCtr="0" compatLnSpc="1">
            <a:prstTxWarp prst="textNoShape">
              <a:avLst/>
            </a:prstTxWarp>
          </a:bodyPr>
          <a:lstStyle>
            <a:lvl1pPr defTabSz="955675">
              <a:defRPr sz="1300"/>
            </a:lvl1pPr>
          </a:lstStyle>
          <a:p>
            <a:pPr>
              <a:defRPr/>
            </a:pPr>
            <a:r>
              <a:rPr lang="pt-BR"/>
              <a:t>Engenharia de Software</a:t>
            </a:r>
          </a:p>
        </p:txBody>
      </p:sp>
      <p:sp>
        <p:nvSpPr>
          <p:cNvPr id="6147" name="Rectangle 3"/>
          <p:cNvSpPr>
            <a:spLocks noGrp="1" noChangeArrowheads="1"/>
          </p:cNvSpPr>
          <p:nvPr>
            <p:ph type="dt" sz="quarter" idx="1"/>
          </p:nvPr>
        </p:nvSpPr>
        <p:spPr bwMode="auto">
          <a:xfrm>
            <a:off x="4022725"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2" tIns="47791" rIns="95582" bIns="47791" numCol="1" anchor="t" anchorCtr="0" compatLnSpc="1">
            <a:prstTxWarp prst="textNoShape">
              <a:avLst/>
            </a:prstTxWarp>
          </a:bodyPr>
          <a:lstStyle>
            <a:lvl1pPr algn="r" defTabSz="955675">
              <a:defRPr sz="1300"/>
            </a:lvl1pPr>
          </a:lstStyle>
          <a:p>
            <a:pPr>
              <a:defRPr/>
            </a:pPr>
            <a:endParaRPr lang="pt-BR"/>
          </a:p>
        </p:txBody>
      </p:sp>
      <p:sp>
        <p:nvSpPr>
          <p:cNvPr id="6148" name="Rectangle 4"/>
          <p:cNvSpPr>
            <a:spLocks noGrp="1" noChangeArrowheads="1"/>
          </p:cNvSpPr>
          <p:nvPr>
            <p:ph type="ftr" sz="quarter" idx="2"/>
          </p:nvPr>
        </p:nvSpPr>
        <p:spPr bwMode="auto">
          <a:xfrm>
            <a:off x="0" y="9723438"/>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2" tIns="47791" rIns="95582" bIns="47791" numCol="1" anchor="b" anchorCtr="0" compatLnSpc="1">
            <a:prstTxWarp prst="textNoShape">
              <a:avLst/>
            </a:prstTxWarp>
          </a:bodyPr>
          <a:lstStyle>
            <a:lvl1pPr defTabSz="955675">
              <a:defRPr sz="1300"/>
            </a:lvl1pPr>
          </a:lstStyle>
          <a:p>
            <a:pPr>
              <a:defRPr/>
            </a:pPr>
            <a:r>
              <a:rPr lang="pt-BR"/>
              <a:t>Profa. Dra. Ana Paula G. Serra</a:t>
            </a:r>
          </a:p>
        </p:txBody>
      </p:sp>
      <p:sp>
        <p:nvSpPr>
          <p:cNvPr id="6149"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2" tIns="47791" rIns="95582" bIns="47791" numCol="1" anchor="b" anchorCtr="0" compatLnSpc="1">
            <a:prstTxWarp prst="textNoShape">
              <a:avLst/>
            </a:prstTxWarp>
          </a:bodyPr>
          <a:lstStyle>
            <a:lvl1pPr algn="r" defTabSz="955675">
              <a:defRPr sz="1300"/>
            </a:lvl1pPr>
          </a:lstStyle>
          <a:p>
            <a:fld id="{683D07DB-EED9-45F4-87C9-18B913683A2D}" type="slidenum">
              <a:rPr lang="pt-BR" altLang="pt-BR"/>
              <a:pPr/>
              <a:t>‹nº›</a:t>
            </a:fld>
            <a:endParaRPr lang="pt-BR" altLang="pt-BR"/>
          </a:p>
        </p:txBody>
      </p:sp>
    </p:spTree>
    <p:extLst>
      <p:ext uri="{BB962C8B-B14F-4D97-AF65-F5344CB8AC3E}">
        <p14:creationId xmlns:p14="http://schemas.microsoft.com/office/powerpoint/2010/main" xmlns="" val="138565565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2" tIns="47791" rIns="95582" bIns="47791" numCol="1" anchor="t" anchorCtr="0" compatLnSpc="1">
            <a:prstTxWarp prst="textNoShape">
              <a:avLst/>
            </a:prstTxWarp>
          </a:bodyPr>
          <a:lstStyle>
            <a:lvl1pPr defTabSz="955675">
              <a:defRPr sz="1300"/>
            </a:lvl1pPr>
          </a:lstStyle>
          <a:p>
            <a:pPr>
              <a:defRPr/>
            </a:pPr>
            <a:r>
              <a:rPr lang="pt-BR"/>
              <a:t>Engenharia de Software</a:t>
            </a:r>
          </a:p>
        </p:txBody>
      </p:sp>
      <p:sp>
        <p:nvSpPr>
          <p:cNvPr id="1027" name="Rectangle 3"/>
          <p:cNvSpPr>
            <a:spLocks noGrp="1" noChangeArrowheads="1"/>
          </p:cNvSpPr>
          <p:nvPr>
            <p:ph type="dt" idx="1"/>
          </p:nvPr>
        </p:nvSpPr>
        <p:spPr bwMode="auto">
          <a:xfrm>
            <a:off x="4022725"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2" tIns="47791" rIns="95582" bIns="47791" numCol="1" anchor="t" anchorCtr="0" compatLnSpc="1">
            <a:prstTxWarp prst="textNoShape">
              <a:avLst/>
            </a:prstTxWarp>
          </a:bodyPr>
          <a:lstStyle>
            <a:lvl1pPr algn="r" defTabSz="955675">
              <a:defRPr sz="1300"/>
            </a:lvl1pPr>
          </a:lstStyle>
          <a:p>
            <a:pPr>
              <a:defRPr/>
            </a:pPr>
            <a:endParaRPr lang="pt-BR"/>
          </a:p>
        </p:txBody>
      </p:sp>
      <p:sp>
        <p:nvSpPr>
          <p:cNvPr id="28676" name="Rectangle 4"/>
          <p:cNvSpPr>
            <a:spLocks noGrp="1" noRot="1" noChangeAspect="1" noChangeArrowheads="1" noTextEdit="1"/>
          </p:cNvSpPr>
          <p:nvPr>
            <p:ph type="sldImg" idx="2"/>
          </p:nvPr>
        </p:nvSpPr>
        <p:spPr bwMode="auto">
          <a:xfrm>
            <a:off x="992188" y="766763"/>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029" name="Rectangle 5"/>
          <p:cNvSpPr>
            <a:spLocks noGrp="1" noChangeArrowheads="1"/>
          </p:cNvSpPr>
          <p:nvPr>
            <p:ph type="body" sz="quarter" idx="3"/>
          </p:nvPr>
        </p:nvSpPr>
        <p:spPr bwMode="auto">
          <a:xfrm>
            <a:off x="946150" y="4860925"/>
            <a:ext cx="5207000" cy="4606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2" tIns="47791" rIns="95582" bIns="47791" numCol="1" anchor="t" anchorCtr="0" compatLnSpc="1">
            <a:prstTxWarp prst="textNoShape">
              <a:avLst/>
            </a:prstTxWarp>
          </a:bodyPr>
          <a:lstStyle/>
          <a:p>
            <a:pPr lvl="0"/>
            <a:r>
              <a:rPr lang="pt-BR" noProof="0" smtClean="0"/>
              <a:t>Clique para editar os estilos do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p>
        </p:txBody>
      </p:sp>
      <p:sp>
        <p:nvSpPr>
          <p:cNvPr id="1030" name="Rectangle 6"/>
          <p:cNvSpPr>
            <a:spLocks noGrp="1" noChangeArrowheads="1"/>
          </p:cNvSpPr>
          <p:nvPr>
            <p:ph type="ftr" sz="quarter" idx="4"/>
          </p:nvPr>
        </p:nvSpPr>
        <p:spPr bwMode="auto">
          <a:xfrm>
            <a:off x="0" y="9723438"/>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2" tIns="47791" rIns="95582" bIns="47791" numCol="1" anchor="b" anchorCtr="0" compatLnSpc="1">
            <a:prstTxWarp prst="textNoShape">
              <a:avLst/>
            </a:prstTxWarp>
          </a:bodyPr>
          <a:lstStyle>
            <a:lvl1pPr defTabSz="955675">
              <a:defRPr sz="1300"/>
            </a:lvl1pPr>
          </a:lstStyle>
          <a:p>
            <a:pPr>
              <a:defRPr/>
            </a:pPr>
            <a:r>
              <a:rPr lang="pt-BR"/>
              <a:t>Profa. Dra. Ana Paula G. Serra</a:t>
            </a:r>
          </a:p>
        </p:txBody>
      </p:sp>
      <p:sp>
        <p:nvSpPr>
          <p:cNvPr id="1031"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2" tIns="47791" rIns="95582" bIns="47791" numCol="1" anchor="b" anchorCtr="0" compatLnSpc="1">
            <a:prstTxWarp prst="textNoShape">
              <a:avLst/>
            </a:prstTxWarp>
          </a:bodyPr>
          <a:lstStyle>
            <a:lvl1pPr algn="r" defTabSz="955675">
              <a:defRPr sz="1300"/>
            </a:lvl1pPr>
          </a:lstStyle>
          <a:p>
            <a:fld id="{5218912C-C1D2-4940-A1DF-0B9BB6229ADD}" type="slidenum">
              <a:rPr lang="pt-BR" altLang="pt-BR"/>
              <a:pPr/>
              <a:t>‹nº›</a:t>
            </a:fld>
            <a:endParaRPr lang="pt-BR" altLang="pt-BR"/>
          </a:p>
        </p:txBody>
      </p:sp>
    </p:spTree>
    <p:extLst>
      <p:ext uri="{BB962C8B-B14F-4D97-AF65-F5344CB8AC3E}">
        <p14:creationId xmlns:p14="http://schemas.microsoft.com/office/powerpoint/2010/main" xmlns="" val="1060976430"/>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55675" eaLnBrk="0" hangingPunct="0">
              <a:defRPr sz="2400">
                <a:solidFill>
                  <a:schemeClr val="tx1"/>
                </a:solidFill>
                <a:latin typeface="Tahoma" panose="020B0604030504040204" pitchFamily="34" charset="0"/>
              </a:defRPr>
            </a:lvl1pPr>
            <a:lvl2pPr marL="742950" indent="-285750" defTabSz="955675" eaLnBrk="0" hangingPunct="0">
              <a:defRPr sz="2400">
                <a:solidFill>
                  <a:schemeClr val="tx1"/>
                </a:solidFill>
                <a:latin typeface="Tahoma" panose="020B0604030504040204" pitchFamily="34" charset="0"/>
              </a:defRPr>
            </a:lvl2pPr>
            <a:lvl3pPr marL="1143000" indent="-228600" defTabSz="955675" eaLnBrk="0" hangingPunct="0">
              <a:defRPr sz="2400">
                <a:solidFill>
                  <a:schemeClr val="tx1"/>
                </a:solidFill>
                <a:latin typeface="Tahoma" panose="020B0604030504040204" pitchFamily="34" charset="0"/>
              </a:defRPr>
            </a:lvl3pPr>
            <a:lvl4pPr marL="1600200" indent="-228600" defTabSz="955675" eaLnBrk="0" hangingPunct="0">
              <a:defRPr sz="2400">
                <a:solidFill>
                  <a:schemeClr val="tx1"/>
                </a:solidFill>
                <a:latin typeface="Tahoma" panose="020B0604030504040204" pitchFamily="34" charset="0"/>
              </a:defRPr>
            </a:lvl4pPr>
            <a:lvl5pPr marL="2057400" indent="-228600" defTabSz="955675" eaLnBrk="0" hangingPunct="0">
              <a:defRPr sz="2400">
                <a:solidFill>
                  <a:schemeClr val="tx1"/>
                </a:solidFill>
                <a:latin typeface="Tahoma" panose="020B0604030504040204" pitchFamily="34" charset="0"/>
              </a:defRPr>
            </a:lvl5pPr>
            <a:lvl6pPr marL="2514600" indent="-228600" defTabSz="955675" eaLnBrk="0" fontAlgn="base" hangingPunct="0">
              <a:spcBef>
                <a:spcPct val="0"/>
              </a:spcBef>
              <a:spcAft>
                <a:spcPct val="0"/>
              </a:spcAft>
              <a:defRPr sz="2400">
                <a:solidFill>
                  <a:schemeClr val="tx1"/>
                </a:solidFill>
                <a:latin typeface="Tahoma" panose="020B0604030504040204" pitchFamily="34" charset="0"/>
              </a:defRPr>
            </a:lvl6pPr>
            <a:lvl7pPr marL="2971800" indent="-228600" defTabSz="955675" eaLnBrk="0" fontAlgn="base" hangingPunct="0">
              <a:spcBef>
                <a:spcPct val="0"/>
              </a:spcBef>
              <a:spcAft>
                <a:spcPct val="0"/>
              </a:spcAft>
              <a:defRPr sz="2400">
                <a:solidFill>
                  <a:schemeClr val="tx1"/>
                </a:solidFill>
                <a:latin typeface="Tahoma" panose="020B0604030504040204" pitchFamily="34" charset="0"/>
              </a:defRPr>
            </a:lvl7pPr>
            <a:lvl8pPr marL="3429000" indent="-228600" defTabSz="955675" eaLnBrk="0" fontAlgn="base" hangingPunct="0">
              <a:spcBef>
                <a:spcPct val="0"/>
              </a:spcBef>
              <a:spcAft>
                <a:spcPct val="0"/>
              </a:spcAft>
              <a:defRPr sz="2400">
                <a:solidFill>
                  <a:schemeClr val="tx1"/>
                </a:solidFill>
                <a:latin typeface="Tahoma" panose="020B0604030504040204" pitchFamily="34" charset="0"/>
              </a:defRPr>
            </a:lvl8pPr>
            <a:lvl9pPr marL="3886200" indent="-228600" defTabSz="955675"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407283E3-6F46-4390-8847-1B00FAED03C2}" type="slidenum">
              <a:rPr lang="pt-BR" altLang="pt-BR" sz="1300"/>
              <a:pPr eaLnBrk="1" hangingPunct="1"/>
              <a:t>1</a:t>
            </a:fld>
            <a:endParaRPr lang="pt-BR" altLang="pt-BR"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pt-BR" altLang="pt-BR" smtClean="0">
              <a:latin typeface="Times New Roman" panose="02020603050405020304" pitchFamily="18" charset="0"/>
            </a:endParaRPr>
          </a:p>
        </p:txBody>
      </p:sp>
      <p:sp>
        <p:nvSpPr>
          <p:cNvPr id="29701" name="Espaço Reservado para Rodapé 1"/>
          <p:cNvSpPr>
            <a:spLocks noGrp="1"/>
          </p:cNvSpPr>
          <p:nvPr>
            <p:ph type="ftr" sz="quarter" idx="4"/>
          </p:nvPr>
        </p:nvSpPr>
        <p:spPr>
          <a:noFill/>
        </p:spPr>
        <p:txBody>
          <a:bodyPr/>
          <a:lstStyle>
            <a:lvl1pPr defTabSz="955675" eaLnBrk="0" hangingPunct="0">
              <a:defRPr sz="2400">
                <a:solidFill>
                  <a:schemeClr val="tx1"/>
                </a:solidFill>
                <a:latin typeface="Tahoma" panose="020B0604030504040204" pitchFamily="34" charset="0"/>
              </a:defRPr>
            </a:lvl1pPr>
            <a:lvl2pPr marL="742950" indent="-285750" defTabSz="955675" eaLnBrk="0" hangingPunct="0">
              <a:defRPr sz="2400">
                <a:solidFill>
                  <a:schemeClr val="tx1"/>
                </a:solidFill>
                <a:latin typeface="Tahoma" panose="020B0604030504040204" pitchFamily="34" charset="0"/>
              </a:defRPr>
            </a:lvl2pPr>
            <a:lvl3pPr marL="1143000" indent="-228600" defTabSz="955675" eaLnBrk="0" hangingPunct="0">
              <a:defRPr sz="2400">
                <a:solidFill>
                  <a:schemeClr val="tx1"/>
                </a:solidFill>
                <a:latin typeface="Tahoma" panose="020B0604030504040204" pitchFamily="34" charset="0"/>
              </a:defRPr>
            </a:lvl3pPr>
            <a:lvl4pPr marL="1600200" indent="-228600" defTabSz="955675" eaLnBrk="0" hangingPunct="0">
              <a:defRPr sz="2400">
                <a:solidFill>
                  <a:schemeClr val="tx1"/>
                </a:solidFill>
                <a:latin typeface="Tahoma" panose="020B0604030504040204" pitchFamily="34" charset="0"/>
              </a:defRPr>
            </a:lvl4pPr>
            <a:lvl5pPr marL="2057400" indent="-228600" defTabSz="955675" eaLnBrk="0" hangingPunct="0">
              <a:defRPr sz="2400">
                <a:solidFill>
                  <a:schemeClr val="tx1"/>
                </a:solidFill>
                <a:latin typeface="Tahoma" panose="020B0604030504040204" pitchFamily="34" charset="0"/>
              </a:defRPr>
            </a:lvl5pPr>
            <a:lvl6pPr marL="2514600" indent="-228600" defTabSz="955675" eaLnBrk="0" fontAlgn="base" hangingPunct="0">
              <a:spcBef>
                <a:spcPct val="0"/>
              </a:spcBef>
              <a:spcAft>
                <a:spcPct val="0"/>
              </a:spcAft>
              <a:defRPr sz="2400">
                <a:solidFill>
                  <a:schemeClr val="tx1"/>
                </a:solidFill>
                <a:latin typeface="Tahoma" panose="020B0604030504040204" pitchFamily="34" charset="0"/>
              </a:defRPr>
            </a:lvl6pPr>
            <a:lvl7pPr marL="2971800" indent="-228600" defTabSz="955675" eaLnBrk="0" fontAlgn="base" hangingPunct="0">
              <a:spcBef>
                <a:spcPct val="0"/>
              </a:spcBef>
              <a:spcAft>
                <a:spcPct val="0"/>
              </a:spcAft>
              <a:defRPr sz="2400">
                <a:solidFill>
                  <a:schemeClr val="tx1"/>
                </a:solidFill>
                <a:latin typeface="Tahoma" panose="020B0604030504040204" pitchFamily="34" charset="0"/>
              </a:defRPr>
            </a:lvl7pPr>
            <a:lvl8pPr marL="3429000" indent="-228600" defTabSz="955675" eaLnBrk="0" fontAlgn="base" hangingPunct="0">
              <a:spcBef>
                <a:spcPct val="0"/>
              </a:spcBef>
              <a:spcAft>
                <a:spcPct val="0"/>
              </a:spcAft>
              <a:defRPr sz="2400">
                <a:solidFill>
                  <a:schemeClr val="tx1"/>
                </a:solidFill>
                <a:latin typeface="Tahoma" panose="020B0604030504040204" pitchFamily="34" charset="0"/>
              </a:defRPr>
            </a:lvl8pPr>
            <a:lvl9pPr marL="3886200" indent="-228600" defTabSz="955675"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300" smtClean="0"/>
              <a:t>Profa. Dra. Ana Paula G. Serra</a:t>
            </a:r>
          </a:p>
        </p:txBody>
      </p:sp>
      <p:sp>
        <p:nvSpPr>
          <p:cNvPr id="29702" name="Espaço Reservado para Cabeçalho 2"/>
          <p:cNvSpPr>
            <a:spLocks noGrp="1"/>
          </p:cNvSpPr>
          <p:nvPr>
            <p:ph type="hdr" sz="quarter"/>
          </p:nvPr>
        </p:nvSpPr>
        <p:spPr>
          <a:noFill/>
        </p:spPr>
        <p:txBody>
          <a:bodyPr/>
          <a:lstStyle>
            <a:lvl1pPr defTabSz="955675" eaLnBrk="0" hangingPunct="0">
              <a:defRPr sz="2400">
                <a:solidFill>
                  <a:schemeClr val="tx1"/>
                </a:solidFill>
                <a:latin typeface="Tahoma" panose="020B0604030504040204" pitchFamily="34" charset="0"/>
              </a:defRPr>
            </a:lvl1pPr>
            <a:lvl2pPr marL="742950" indent="-285750" defTabSz="955675" eaLnBrk="0" hangingPunct="0">
              <a:defRPr sz="2400">
                <a:solidFill>
                  <a:schemeClr val="tx1"/>
                </a:solidFill>
                <a:latin typeface="Tahoma" panose="020B0604030504040204" pitchFamily="34" charset="0"/>
              </a:defRPr>
            </a:lvl2pPr>
            <a:lvl3pPr marL="1143000" indent="-228600" defTabSz="955675" eaLnBrk="0" hangingPunct="0">
              <a:defRPr sz="2400">
                <a:solidFill>
                  <a:schemeClr val="tx1"/>
                </a:solidFill>
                <a:latin typeface="Tahoma" panose="020B0604030504040204" pitchFamily="34" charset="0"/>
              </a:defRPr>
            </a:lvl3pPr>
            <a:lvl4pPr marL="1600200" indent="-228600" defTabSz="955675" eaLnBrk="0" hangingPunct="0">
              <a:defRPr sz="2400">
                <a:solidFill>
                  <a:schemeClr val="tx1"/>
                </a:solidFill>
                <a:latin typeface="Tahoma" panose="020B0604030504040204" pitchFamily="34" charset="0"/>
              </a:defRPr>
            </a:lvl4pPr>
            <a:lvl5pPr marL="2057400" indent="-228600" defTabSz="955675" eaLnBrk="0" hangingPunct="0">
              <a:defRPr sz="2400">
                <a:solidFill>
                  <a:schemeClr val="tx1"/>
                </a:solidFill>
                <a:latin typeface="Tahoma" panose="020B0604030504040204" pitchFamily="34" charset="0"/>
              </a:defRPr>
            </a:lvl5pPr>
            <a:lvl6pPr marL="2514600" indent="-228600" defTabSz="955675" eaLnBrk="0" fontAlgn="base" hangingPunct="0">
              <a:spcBef>
                <a:spcPct val="0"/>
              </a:spcBef>
              <a:spcAft>
                <a:spcPct val="0"/>
              </a:spcAft>
              <a:defRPr sz="2400">
                <a:solidFill>
                  <a:schemeClr val="tx1"/>
                </a:solidFill>
                <a:latin typeface="Tahoma" panose="020B0604030504040204" pitchFamily="34" charset="0"/>
              </a:defRPr>
            </a:lvl6pPr>
            <a:lvl7pPr marL="2971800" indent="-228600" defTabSz="955675" eaLnBrk="0" fontAlgn="base" hangingPunct="0">
              <a:spcBef>
                <a:spcPct val="0"/>
              </a:spcBef>
              <a:spcAft>
                <a:spcPct val="0"/>
              </a:spcAft>
              <a:defRPr sz="2400">
                <a:solidFill>
                  <a:schemeClr val="tx1"/>
                </a:solidFill>
                <a:latin typeface="Tahoma" panose="020B0604030504040204" pitchFamily="34" charset="0"/>
              </a:defRPr>
            </a:lvl7pPr>
            <a:lvl8pPr marL="3429000" indent="-228600" defTabSz="955675" eaLnBrk="0" fontAlgn="base" hangingPunct="0">
              <a:spcBef>
                <a:spcPct val="0"/>
              </a:spcBef>
              <a:spcAft>
                <a:spcPct val="0"/>
              </a:spcAft>
              <a:defRPr sz="2400">
                <a:solidFill>
                  <a:schemeClr val="tx1"/>
                </a:solidFill>
                <a:latin typeface="Tahoma" panose="020B0604030504040204" pitchFamily="34" charset="0"/>
              </a:defRPr>
            </a:lvl8pPr>
            <a:lvl9pPr marL="3886200" indent="-228600" defTabSz="955675"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300" smtClean="0"/>
              <a:t>Engenharia de Software</a:t>
            </a:r>
          </a:p>
        </p:txBody>
      </p:sp>
    </p:spTree>
    <p:extLst>
      <p:ext uri="{BB962C8B-B14F-4D97-AF65-F5344CB8AC3E}">
        <p14:creationId xmlns:p14="http://schemas.microsoft.com/office/powerpoint/2010/main" xmlns="" val="2920816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pPr>
              <a:defRPr/>
            </a:pPr>
            <a:endParaRPr lang="pt-BR"/>
          </a:p>
        </p:txBody>
      </p:sp>
      <p:sp>
        <p:nvSpPr>
          <p:cNvPr id="5" name="Footer Placeholder 4"/>
          <p:cNvSpPr>
            <a:spLocks noGrp="1"/>
          </p:cNvSpPr>
          <p:nvPr>
            <p:ph type="ftr" sz="quarter" idx="11"/>
          </p:nvPr>
        </p:nvSpPr>
        <p:spPr/>
        <p:txBody>
          <a:bodyPr/>
          <a:lstStyle/>
          <a:p>
            <a:pPr>
              <a:defRPr/>
            </a:pPr>
            <a:r>
              <a:rPr lang="pt-BR" smtClean="0"/>
              <a:t>Universidade São Judas Tadeu - Engenharia de Software - Profa. Ana Paula Gonçalves Serra </a:t>
            </a:r>
            <a:endParaRPr lang="pt-BR"/>
          </a:p>
        </p:txBody>
      </p:sp>
      <p:sp>
        <p:nvSpPr>
          <p:cNvPr id="6" name="Slide Number Placeholder 5"/>
          <p:cNvSpPr>
            <a:spLocks noGrp="1"/>
          </p:cNvSpPr>
          <p:nvPr>
            <p:ph type="sldNum" sz="quarter" idx="12"/>
          </p:nvPr>
        </p:nvSpPr>
        <p:spPr/>
        <p:txBody>
          <a:bodyPr/>
          <a:lstStyle/>
          <a:p>
            <a:fld id="{50F5CB23-0AB7-4097-B229-47872BD53EB8}" type="slidenum">
              <a:rPr lang="pt-BR" altLang="pt-BR" smtClean="0"/>
              <a:pPr/>
              <a:t>‹nº›</a:t>
            </a:fld>
            <a:endParaRPr lang="pt-BR" altLang="pt-BR"/>
          </a:p>
        </p:txBody>
      </p:sp>
    </p:spTree>
    <p:extLst>
      <p:ext uri="{BB962C8B-B14F-4D97-AF65-F5344CB8AC3E}">
        <p14:creationId xmlns:p14="http://schemas.microsoft.com/office/powerpoint/2010/main" xmlns="" val="52841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7B2D3E9E-A95C-48F2-B4BF-A71542E0BE9A}" type="datetime1">
              <a:rPr lang="en-US" smtClean="0"/>
              <a:pPr/>
              <a:t>2/19/2015</a:t>
            </a:fld>
            <a:endParaRPr lang="en-US"/>
          </a:p>
        </p:txBody>
      </p:sp>
      <p:sp>
        <p:nvSpPr>
          <p:cNvPr id="5" name="Footer Placeholder 4"/>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12"/>
          </p:nvPr>
        </p:nvSpPr>
        <p:spPr/>
        <p:txBody>
          <a:bodyPr/>
          <a:lstStyle/>
          <a:p>
            <a:fld id="{B91C021F-33BF-4063-94EE-7117B06AF0D9}" type="slidenum">
              <a:rPr lang="pt-BR" altLang="pt-BR" smtClean="0"/>
              <a:pPr/>
              <a:t>‹nº›</a:t>
            </a:fld>
            <a:endParaRPr lang="pt-BR" altLang="pt-BR"/>
          </a:p>
        </p:txBody>
      </p:sp>
    </p:spTree>
    <p:extLst>
      <p:ext uri="{BB962C8B-B14F-4D97-AF65-F5344CB8AC3E}">
        <p14:creationId xmlns:p14="http://schemas.microsoft.com/office/powerpoint/2010/main" xmlns="" val="3454487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A50F84E2-2D7A-43CF-AC90-352A289A783A}" type="datetime1">
              <a:rPr lang="en-US" smtClean="0"/>
              <a:pPr/>
              <a:t>2/19/2015</a:t>
            </a:fld>
            <a:endParaRPr lang="en-US"/>
          </a:p>
        </p:txBody>
      </p:sp>
      <p:sp>
        <p:nvSpPr>
          <p:cNvPr id="5" name="Footer Placeholder 4"/>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12"/>
          </p:nvPr>
        </p:nvSpPr>
        <p:spPr/>
        <p:txBody>
          <a:bodyPr/>
          <a:lstStyle/>
          <a:p>
            <a:fld id="{BC2967F6-78F7-467F-BCAC-77B230203E00}" type="slidenum">
              <a:rPr lang="pt-BR" altLang="pt-BR" smtClean="0"/>
              <a:pPr/>
              <a:t>‹nº›</a:t>
            </a:fld>
            <a:endParaRPr lang="pt-BR" altLang="pt-BR"/>
          </a:p>
        </p:txBody>
      </p:sp>
    </p:spTree>
    <p:extLst>
      <p:ext uri="{BB962C8B-B14F-4D97-AF65-F5344CB8AC3E}">
        <p14:creationId xmlns:p14="http://schemas.microsoft.com/office/powerpoint/2010/main" xmlns="" val="381640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F12952B5-7A2F-4CC8-B7CE-9234E21C2837}" type="datetime1">
              <a:rPr lang="en-US" smtClean="0"/>
              <a:pPr/>
              <a:t>2/19/2015</a:t>
            </a:fld>
            <a:endParaRPr lang="en-US"/>
          </a:p>
        </p:txBody>
      </p:sp>
      <p:sp>
        <p:nvSpPr>
          <p:cNvPr id="6" name="Footer Placeholder 5"/>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7" name="Slide Number Placeholder 6"/>
          <p:cNvSpPr>
            <a:spLocks noGrp="1"/>
          </p:cNvSpPr>
          <p:nvPr>
            <p:ph type="sldNum" sz="quarter" idx="12"/>
          </p:nvPr>
        </p:nvSpPr>
        <p:spPr/>
        <p:txBody>
          <a:bodyPr/>
          <a:lstStyle/>
          <a:p>
            <a:fld id="{578D66A8-7207-4C6E-AC9B-89002613898F}" type="slidenum">
              <a:rPr lang="pt-BR" altLang="pt-BR" smtClean="0"/>
              <a:pPr/>
              <a:t>‹nº›</a:t>
            </a:fld>
            <a:endParaRPr lang="pt-BR" altLang="pt-BR"/>
          </a:p>
        </p:txBody>
      </p:sp>
    </p:spTree>
    <p:extLst>
      <p:ext uri="{BB962C8B-B14F-4D97-AF65-F5344CB8AC3E}">
        <p14:creationId xmlns:p14="http://schemas.microsoft.com/office/powerpoint/2010/main" xmlns="" val="710435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çã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4" name="Content Placeholder 3"/>
          <p:cNvSpPr>
            <a:spLocks noGrp="1"/>
          </p:cNvSpPr>
          <p:nvPr>
            <p:ph sz="half" idx="2"/>
          </p:nvPr>
        </p:nvSpPr>
        <p:spPr>
          <a:xfrm>
            <a:off x="633845" y="2507551"/>
            <a:ext cx="3867150" cy="3680525"/>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6" name="Content Placeholder 5"/>
          <p:cNvSpPr>
            <a:spLocks noGrp="1"/>
          </p:cNvSpPr>
          <p:nvPr>
            <p:ph sz="quarter" idx="4"/>
          </p:nvPr>
        </p:nvSpPr>
        <p:spPr>
          <a:xfrm>
            <a:off x="4629150" y="2507551"/>
            <a:ext cx="3886201" cy="3680525"/>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Date Placeholder 6"/>
          <p:cNvSpPr>
            <a:spLocks noGrp="1"/>
          </p:cNvSpPr>
          <p:nvPr>
            <p:ph type="dt" sz="half" idx="10"/>
          </p:nvPr>
        </p:nvSpPr>
        <p:spPr/>
        <p:txBody>
          <a:bodyPr/>
          <a:lstStyle/>
          <a:p>
            <a:fld id="{CE1DA07A-9201-4B4B-BAF2-015AFA30F520}" type="datetime1">
              <a:rPr lang="en-US" smtClean="0"/>
              <a:pPr/>
              <a:t>2/19/2015</a:t>
            </a:fld>
            <a:endParaRPr lang="en-US"/>
          </a:p>
        </p:txBody>
      </p:sp>
      <p:sp>
        <p:nvSpPr>
          <p:cNvPr id="8" name="Footer Placeholder 7"/>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9" name="Slide Number Placeholder 8"/>
          <p:cNvSpPr>
            <a:spLocks noGrp="1"/>
          </p:cNvSpPr>
          <p:nvPr>
            <p:ph type="sldNum" sz="quarter" idx="12"/>
          </p:nvPr>
        </p:nvSpPr>
        <p:spPr/>
        <p:txBody>
          <a:bodyPr/>
          <a:lstStyle/>
          <a:p>
            <a:fld id="{0BAF9CD3-B8E7-4915-B8C7-76927CBD9AB9}" type="slidenum">
              <a:rPr lang="pt-BR" altLang="pt-BR" smtClean="0"/>
              <a:pPr/>
              <a:t>‹nº›</a:t>
            </a:fld>
            <a:endParaRPr lang="pt-BR" altLang="pt-BR"/>
          </a:p>
        </p:txBody>
      </p:sp>
      <p:sp>
        <p:nvSpPr>
          <p:cNvPr id="10" name="Title 9"/>
          <p:cNvSpPr>
            <a:spLocks noGrp="1"/>
          </p:cNvSpPr>
          <p:nvPr>
            <p:ph type="title"/>
          </p:nvPr>
        </p:nvSpPr>
        <p:spPr/>
        <p:txBody>
          <a:bodyPr/>
          <a:lstStyle/>
          <a:p>
            <a:r>
              <a:rPr lang="pt-BR" smtClean="0"/>
              <a:t>Clique para editar o título mestre</a:t>
            </a:r>
            <a:endParaRPr lang="en-US" dirty="0"/>
          </a:p>
        </p:txBody>
      </p:sp>
    </p:spTree>
    <p:extLst>
      <p:ext uri="{BB962C8B-B14F-4D97-AF65-F5344CB8AC3E}">
        <p14:creationId xmlns:p14="http://schemas.microsoft.com/office/powerpoint/2010/main" xmlns="" val="277092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mente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1">
              <a:rPr lang="en-US" smtClean="0"/>
              <a:pPr/>
              <a:t>2/19/2015</a:t>
            </a:fld>
            <a:endParaRPr lang="en-US"/>
          </a:p>
        </p:txBody>
      </p:sp>
      <p:sp>
        <p:nvSpPr>
          <p:cNvPr id="4" name="Footer Placeholder 3"/>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5" name="Slide Number Placeholder 4"/>
          <p:cNvSpPr>
            <a:spLocks noGrp="1"/>
          </p:cNvSpPr>
          <p:nvPr>
            <p:ph type="sldNum" sz="quarter" idx="12"/>
          </p:nvPr>
        </p:nvSpPr>
        <p:spPr/>
        <p:txBody>
          <a:bodyPr/>
          <a:lstStyle/>
          <a:p>
            <a:fld id="{4736D73B-D2C1-40F0-B74B-9385E9D624DD}" type="slidenum">
              <a:rPr lang="pt-BR" altLang="pt-BR" smtClean="0"/>
              <a:pPr/>
              <a:t>‹nº›</a:t>
            </a:fld>
            <a:endParaRPr lang="pt-BR" altLang="pt-BR"/>
          </a:p>
        </p:txBody>
      </p:sp>
      <p:sp>
        <p:nvSpPr>
          <p:cNvPr id="6" name="Title 5"/>
          <p:cNvSpPr>
            <a:spLocks noGrp="1"/>
          </p:cNvSpPr>
          <p:nvPr>
            <p:ph type="title"/>
          </p:nvPr>
        </p:nvSpPr>
        <p:spPr/>
        <p:txBody>
          <a:bodyPr/>
          <a:lstStyle/>
          <a:p>
            <a:r>
              <a:rPr lang="pt-BR" smtClean="0"/>
              <a:t>Clique para editar o título mestre</a:t>
            </a:r>
            <a:endParaRPr lang="en-US"/>
          </a:p>
        </p:txBody>
      </p:sp>
    </p:spTree>
    <p:extLst>
      <p:ext uri="{BB962C8B-B14F-4D97-AF65-F5344CB8AC3E}">
        <p14:creationId xmlns:p14="http://schemas.microsoft.com/office/powerpoint/2010/main" xmlns="" val="260861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1">
              <a:rPr lang="en-US" smtClean="0"/>
              <a:pPr/>
              <a:t>2/19/2015</a:t>
            </a:fld>
            <a:endParaRPr lang="en-US"/>
          </a:p>
        </p:txBody>
      </p:sp>
      <p:sp>
        <p:nvSpPr>
          <p:cNvPr id="3" name="Footer Placeholder 2"/>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4" name="Slide Number Placeholder 3"/>
          <p:cNvSpPr>
            <a:spLocks noGrp="1"/>
          </p:cNvSpPr>
          <p:nvPr>
            <p:ph type="sldNum" sz="quarter" idx="12"/>
          </p:nvPr>
        </p:nvSpPr>
        <p:spPr/>
        <p:txBody>
          <a:bodyPr/>
          <a:lstStyle/>
          <a:p>
            <a:fld id="{91EE2EE4-CEAE-4FED-94BE-86234AF68200}" type="slidenum">
              <a:rPr lang="pt-BR" altLang="pt-BR" smtClean="0"/>
              <a:pPr/>
              <a:t>‹nº›</a:t>
            </a:fld>
            <a:endParaRPr lang="pt-BR" altLang="pt-BR"/>
          </a:p>
        </p:txBody>
      </p:sp>
    </p:spTree>
    <p:extLst>
      <p:ext uri="{BB962C8B-B14F-4D97-AF65-F5344CB8AC3E}">
        <p14:creationId xmlns:p14="http://schemas.microsoft.com/office/powerpoint/2010/main" xmlns="" val="1681067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pt-BR" smtClean="0"/>
              <a:t>Clique para editar o título mestre</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AF6E2C9B-5FA2-460D-9BE7-B0812FC2A6FF}" type="datetime1">
              <a:rPr lang="en-US" smtClean="0"/>
              <a:pPr/>
              <a:t>2/19/2015</a:t>
            </a:fld>
            <a:endParaRPr lang="en-US"/>
          </a:p>
        </p:txBody>
      </p:sp>
      <p:sp>
        <p:nvSpPr>
          <p:cNvPr id="6" name="Footer Placeholder 5"/>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7" name="Slide Number Placeholder 6"/>
          <p:cNvSpPr>
            <a:spLocks noGrp="1"/>
          </p:cNvSpPr>
          <p:nvPr>
            <p:ph type="sldNum" sz="quarter" idx="12"/>
          </p:nvPr>
        </p:nvSpPr>
        <p:spPr/>
        <p:txBody>
          <a:bodyPr/>
          <a:lstStyle/>
          <a:p>
            <a:fld id="{F7628A70-0AF0-48D5-995A-6CA0D5A4B290}" type="slidenum">
              <a:rPr lang="pt-BR" altLang="pt-BR" smtClean="0"/>
              <a:pPr/>
              <a:t>‹nº›</a:t>
            </a:fld>
            <a:endParaRPr lang="pt-BR" altLang="pt-BR"/>
          </a:p>
        </p:txBody>
      </p:sp>
    </p:spTree>
    <p:extLst>
      <p:ext uri="{BB962C8B-B14F-4D97-AF65-F5344CB8AC3E}">
        <p14:creationId xmlns:p14="http://schemas.microsoft.com/office/powerpoint/2010/main" xmlns="" val="1158187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pt-BR" smtClean="0"/>
              <a:t>Clique para editar o título mestre</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1D374940-A916-4C8B-9648-02A2D3898F9E}" type="datetime1">
              <a:rPr lang="en-US" smtClean="0"/>
              <a:pPr/>
              <a:t>2/19/2015</a:t>
            </a:fld>
            <a:endParaRPr lang="en-US"/>
          </a:p>
        </p:txBody>
      </p:sp>
      <p:sp>
        <p:nvSpPr>
          <p:cNvPr id="6" name="Footer Placeholder 5"/>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7" name="Slide Number Placeholder 6"/>
          <p:cNvSpPr>
            <a:spLocks noGrp="1"/>
          </p:cNvSpPr>
          <p:nvPr>
            <p:ph type="sldNum" sz="quarter" idx="12"/>
          </p:nvPr>
        </p:nvSpPr>
        <p:spPr/>
        <p:txBody>
          <a:bodyPr/>
          <a:lstStyle/>
          <a:p>
            <a:fld id="{619FBD73-3D84-4B1E-AE95-F9855016D90D}" type="slidenum">
              <a:rPr lang="pt-BR" altLang="pt-BR" smtClean="0"/>
              <a:pPr/>
              <a:t>‹nº›</a:t>
            </a:fld>
            <a:endParaRPr lang="pt-BR" altLang="pt-BR"/>
          </a:p>
        </p:txBody>
      </p:sp>
    </p:spTree>
    <p:extLst>
      <p:ext uri="{BB962C8B-B14F-4D97-AF65-F5344CB8AC3E}">
        <p14:creationId xmlns:p14="http://schemas.microsoft.com/office/powerpoint/2010/main" xmlns="" val="2241058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5F4E5243-F52A-4D37-9694-EB26C6C31910}" type="datetime1">
              <a:rPr lang="en-US" smtClean="0"/>
              <a:pPr/>
              <a:t>2/19/2015</a:t>
            </a:fld>
            <a:endParaRPr lang="en-US"/>
          </a:p>
        </p:txBody>
      </p:sp>
      <p:sp>
        <p:nvSpPr>
          <p:cNvPr id="5" name="Footer Placeholder 4"/>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12"/>
          </p:nvPr>
        </p:nvSpPr>
        <p:spPr/>
        <p:txBody>
          <a:bodyPr/>
          <a:lstStyle/>
          <a:p>
            <a:fld id="{DC700A34-6885-4A23-8E1D-8297496CBBDE}" type="slidenum">
              <a:rPr lang="pt-BR" altLang="pt-BR" smtClean="0"/>
              <a:pPr/>
              <a:t>‹nº›</a:t>
            </a:fld>
            <a:endParaRPr lang="pt-BR" altLang="pt-BR"/>
          </a:p>
        </p:txBody>
      </p:sp>
    </p:spTree>
    <p:extLst>
      <p:ext uri="{BB962C8B-B14F-4D97-AF65-F5344CB8AC3E}">
        <p14:creationId xmlns:p14="http://schemas.microsoft.com/office/powerpoint/2010/main" xmlns="" val="295299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pt-BR" smtClean="0"/>
              <a:t>Clique para editar o título mestre</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3A77B6E1-634A-48DC-9E8B-D894023267EF}" type="datetime1">
              <a:rPr lang="en-US" smtClean="0"/>
              <a:pPr/>
              <a:t>2/19/2015</a:t>
            </a:fld>
            <a:endParaRPr lang="en-US"/>
          </a:p>
        </p:txBody>
      </p:sp>
      <p:sp>
        <p:nvSpPr>
          <p:cNvPr id="5" name="Footer Placeholder 4"/>
          <p:cNvSpPr>
            <a:spLocks noGrp="1"/>
          </p:cNvSpPr>
          <p:nvPr>
            <p:ph type="ftr" sz="quarter" idx="11"/>
          </p:nvPr>
        </p:nvSpPr>
        <p:spPr/>
        <p:txBody>
          <a:body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12"/>
          </p:nvPr>
        </p:nvSpPr>
        <p:spPr/>
        <p:txBody>
          <a:bodyPr/>
          <a:lstStyle/>
          <a:p>
            <a:fld id="{9DAB80F5-0E7A-43EE-867B-9699D62AA1D1}" type="slidenum">
              <a:rPr lang="pt-BR" altLang="pt-BR" smtClean="0"/>
              <a:pPr/>
              <a:t>‹nº›</a:t>
            </a:fld>
            <a:endParaRPr lang="pt-BR" altLang="pt-BR"/>
          </a:p>
        </p:txBody>
      </p:sp>
    </p:spTree>
    <p:extLst>
      <p:ext uri="{BB962C8B-B14F-4D97-AF65-F5344CB8AC3E}">
        <p14:creationId xmlns:p14="http://schemas.microsoft.com/office/powerpoint/2010/main" xmlns="" val="717558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150938" y="-457200"/>
            <a:ext cx="7793037" cy="1143000"/>
          </a:xfrm>
        </p:spPr>
        <p:txBody>
          <a:bodyPr/>
          <a:lstStyle/>
          <a:p>
            <a:r>
              <a:rPr lang="pt-BR" smtClean="0"/>
              <a:t>Clique para editar o título mestre</a:t>
            </a:r>
            <a:endParaRPr lang="pt-BR"/>
          </a:p>
        </p:txBody>
      </p:sp>
      <p:sp>
        <p:nvSpPr>
          <p:cNvPr id="3" name="Espaço Reservado para Texto 2"/>
          <p:cNvSpPr>
            <a:spLocks noGrp="1"/>
          </p:cNvSpPr>
          <p:nvPr>
            <p:ph type="body" sz="half" idx="1"/>
          </p:nvPr>
        </p:nvSpPr>
        <p:spPr>
          <a:xfrm>
            <a:off x="533400" y="1143000"/>
            <a:ext cx="4133850" cy="498951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819650" y="1143000"/>
            <a:ext cx="4135438" cy="498951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13"/>
          <p:cNvSpPr>
            <a:spLocks noGrp="1" noChangeArrowheads="1"/>
          </p:cNvSpPr>
          <p:nvPr>
            <p:ph type="sldNum" sz="quarter" idx="10"/>
          </p:nvPr>
        </p:nvSpPr>
        <p:spPr>
          <a:ln/>
        </p:spPr>
        <p:txBody>
          <a:bodyPr/>
          <a:lstStyle>
            <a:lvl1pPr>
              <a:defRPr/>
            </a:lvl1pPr>
          </a:lstStyle>
          <a:p>
            <a:fld id="{43D66BE1-354E-4700-87B4-B9EE82B4CACC}" type="slidenum">
              <a:rPr lang="pt-BR" altLang="pt-BR"/>
              <a:pPr/>
              <a:t>‹nº›</a:t>
            </a:fld>
            <a:endParaRPr lang="pt-BR" altLang="pt-BR"/>
          </a:p>
        </p:txBody>
      </p:sp>
      <p:sp>
        <p:nvSpPr>
          <p:cNvPr id="6" name="Rectangle 12"/>
          <p:cNvSpPr>
            <a:spLocks noGrp="1" noChangeArrowheads="1"/>
          </p:cNvSpPr>
          <p:nvPr>
            <p:ph type="ftr" sz="quarter" idx="11"/>
          </p:nvPr>
        </p:nvSpPr>
        <p:spPr/>
        <p:txBody>
          <a:bodyPr/>
          <a:lstStyle>
            <a:lvl1pPr>
              <a:defRPr/>
            </a:lvl1pPr>
          </a:lstStyle>
          <a:p>
            <a:pPr>
              <a:defRPr/>
            </a:pPr>
            <a:r>
              <a:rPr lang="pt-BR"/>
              <a:t>Profa. Dra. Ana Paula Gonçalves Serra – Engenharia de Software I</a:t>
            </a:r>
            <a:endParaRPr lang="pt-BR" dirty="0"/>
          </a:p>
        </p:txBody>
      </p:sp>
    </p:spTree>
    <p:extLst>
      <p:ext uri="{BB962C8B-B14F-4D97-AF65-F5344CB8AC3E}">
        <p14:creationId xmlns:p14="http://schemas.microsoft.com/office/powerpoint/2010/main" xmlns="" val="581269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ítulo, texto e clip-art">
    <p:spTree>
      <p:nvGrpSpPr>
        <p:cNvPr id="1" name=""/>
        <p:cNvGrpSpPr/>
        <p:nvPr/>
      </p:nvGrpSpPr>
      <p:grpSpPr>
        <a:xfrm>
          <a:off x="0" y="0"/>
          <a:ext cx="0" cy="0"/>
          <a:chOff x="0" y="0"/>
          <a:chExt cx="0" cy="0"/>
        </a:xfrm>
      </p:grpSpPr>
      <p:sp>
        <p:nvSpPr>
          <p:cNvPr id="2" name="Título 1"/>
          <p:cNvSpPr>
            <a:spLocks noGrp="1"/>
          </p:cNvSpPr>
          <p:nvPr>
            <p:ph type="title"/>
          </p:nvPr>
        </p:nvSpPr>
        <p:spPr>
          <a:xfrm>
            <a:off x="1150938" y="-457200"/>
            <a:ext cx="7793037" cy="1143000"/>
          </a:xfrm>
        </p:spPr>
        <p:txBody>
          <a:bodyPr/>
          <a:lstStyle/>
          <a:p>
            <a:r>
              <a:rPr lang="pt-BR" smtClean="0"/>
              <a:t>Clique para editar o título mestre</a:t>
            </a:r>
            <a:endParaRPr lang="pt-BR"/>
          </a:p>
        </p:txBody>
      </p:sp>
      <p:sp>
        <p:nvSpPr>
          <p:cNvPr id="3" name="Espaço Reservado para Texto 2"/>
          <p:cNvSpPr>
            <a:spLocks noGrp="1"/>
          </p:cNvSpPr>
          <p:nvPr>
            <p:ph type="body" sz="half" idx="1"/>
          </p:nvPr>
        </p:nvSpPr>
        <p:spPr>
          <a:xfrm>
            <a:off x="533400" y="1143000"/>
            <a:ext cx="4133850" cy="498951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lip-art 3"/>
          <p:cNvSpPr>
            <a:spLocks noGrp="1"/>
          </p:cNvSpPr>
          <p:nvPr>
            <p:ph type="clipArt" sz="half" idx="2"/>
          </p:nvPr>
        </p:nvSpPr>
        <p:spPr>
          <a:xfrm>
            <a:off x="4819650" y="1143000"/>
            <a:ext cx="4135438" cy="4989513"/>
          </a:xfrm>
        </p:spPr>
        <p:txBody>
          <a:bodyPr/>
          <a:lstStyle/>
          <a:p>
            <a:pPr lvl="0"/>
            <a:endParaRPr lang="pt-BR" noProof="0" smtClean="0"/>
          </a:p>
        </p:txBody>
      </p:sp>
      <p:sp>
        <p:nvSpPr>
          <p:cNvPr id="5" name="Rectangle 13"/>
          <p:cNvSpPr>
            <a:spLocks noGrp="1" noChangeArrowheads="1"/>
          </p:cNvSpPr>
          <p:nvPr>
            <p:ph type="sldNum" sz="quarter" idx="10"/>
          </p:nvPr>
        </p:nvSpPr>
        <p:spPr>
          <a:ln/>
        </p:spPr>
        <p:txBody>
          <a:bodyPr/>
          <a:lstStyle>
            <a:lvl1pPr>
              <a:defRPr/>
            </a:lvl1pPr>
          </a:lstStyle>
          <a:p>
            <a:fld id="{BA386DD8-60B2-4B0D-92C3-56DF31D52B81}" type="slidenum">
              <a:rPr lang="pt-BR" altLang="pt-BR"/>
              <a:pPr/>
              <a:t>‹nº›</a:t>
            </a:fld>
            <a:endParaRPr lang="pt-BR" altLang="pt-BR"/>
          </a:p>
        </p:txBody>
      </p:sp>
      <p:sp>
        <p:nvSpPr>
          <p:cNvPr id="6" name="Rectangle 12"/>
          <p:cNvSpPr>
            <a:spLocks noGrp="1" noChangeArrowheads="1"/>
          </p:cNvSpPr>
          <p:nvPr>
            <p:ph type="ftr" sz="quarter" idx="11"/>
          </p:nvPr>
        </p:nvSpPr>
        <p:spPr/>
        <p:txBody>
          <a:bodyPr/>
          <a:lstStyle>
            <a:lvl1pPr>
              <a:defRPr/>
            </a:lvl1pPr>
          </a:lstStyle>
          <a:p>
            <a:pPr>
              <a:defRPr/>
            </a:pPr>
            <a:r>
              <a:rPr lang="pt-BR"/>
              <a:t>Profa. Dra. Ana Paula Gonçalves Serra – Engenharia de Software I</a:t>
            </a:r>
            <a:endParaRPr lang="pt-BR" dirty="0"/>
          </a:p>
        </p:txBody>
      </p:sp>
    </p:spTree>
    <p:extLst>
      <p:ext uri="{BB962C8B-B14F-4D97-AF65-F5344CB8AC3E}">
        <p14:creationId xmlns:p14="http://schemas.microsoft.com/office/powerpoint/2010/main" xmlns="" val="2510641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Date Placeholder 3"/>
          <p:cNvSpPr>
            <a:spLocks noGrp="1"/>
          </p:cNvSpPr>
          <p:nvPr>
            <p:ph type="dt" sz="half" idx="10"/>
          </p:nvPr>
        </p:nvSpPr>
        <p:spPr/>
        <p:txBody>
          <a:bodyPr/>
          <a:lstStyle>
            <a:lvl1pPr>
              <a:defRPr/>
            </a:lvl1pPr>
          </a:lstStyle>
          <a:p>
            <a:pPr>
              <a:defRPr/>
            </a:pPr>
            <a:endParaRPr lang="pt-BR"/>
          </a:p>
        </p:txBody>
      </p:sp>
      <p:sp>
        <p:nvSpPr>
          <p:cNvPr id="5" name="Footer Placeholder 4"/>
          <p:cNvSpPr>
            <a:spLocks noGrp="1"/>
          </p:cNvSpPr>
          <p:nvPr>
            <p:ph type="ftr" sz="quarter" idx="11"/>
          </p:nvPr>
        </p:nvSpPr>
        <p:spPr/>
        <p:txBody>
          <a:bodyPr/>
          <a:lstStyle>
            <a:lvl1pPr>
              <a:defRPr/>
            </a:lvl1pPr>
          </a:lstStyle>
          <a:p>
            <a:pPr>
              <a:defRPr/>
            </a:pPr>
            <a:r>
              <a:rPr lang="pt-BR" smtClean="0"/>
              <a:t>Universidade São Judas Tadeu - Engenharia de Software - Profa. Ana Paula Gonçalves Serra </a:t>
            </a:r>
            <a:endParaRPr lang="pt-BR"/>
          </a:p>
        </p:txBody>
      </p:sp>
      <p:sp>
        <p:nvSpPr>
          <p:cNvPr id="6" name="Slide Number Placeholder 5"/>
          <p:cNvSpPr>
            <a:spLocks noGrp="1"/>
          </p:cNvSpPr>
          <p:nvPr>
            <p:ph type="sldNum" sz="quarter" idx="12"/>
          </p:nvPr>
        </p:nvSpPr>
        <p:spPr/>
        <p:txBody>
          <a:bodyPr/>
          <a:lstStyle>
            <a:lvl1pPr>
              <a:defRPr/>
            </a:lvl1pPr>
          </a:lstStyle>
          <a:p>
            <a:fld id="{50F5CB23-0AB7-4097-B229-47872BD53EB8}" type="slidenum">
              <a:rPr lang="pt-BR" altLang="pt-BR" smtClean="0"/>
              <a:pPr/>
              <a:t>‹nº›</a:t>
            </a:fld>
            <a:endParaRPr lang="pt-BR" altLang="pt-BR"/>
          </a:p>
        </p:txBody>
      </p:sp>
    </p:spTree>
    <p:extLst>
      <p:ext uri="{BB962C8B-B14F-4D97-AF65-F5344CB8AC3E}">
        <p14:creationId xmlns:p14="http://schemas.microsoft.com/office/powerpoint/2010/main" xmlns="" val="2265327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pt-BR"/>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Date Placeholder 3"/>
          <p:cNvSpPr>
            <a:spLocks noGrp="1"/>
          </p:cNvSpPr>
          <p:nvPr>
            <p:ph type="dt" sz="half" idx="10"/>
          </p:nvPr>
        </p:nvSpPr>
        <p:spPr/>
        <p:txBody>
          <a:bodyPr/>
          <a:lstStyle>
            <a:lvl1pPr>
              <a:defRPr/>
            </a:lvl1pPr>
          </a:lstStyle>
          <a:p>
            <a:fld id="{7B2D3E9E-A95C-48F2-B4BF-A71542E0BE9A}" type="datetime1">
              <a:rPr lang="en-US" smtClean="0"/>
              <a:pPr/>
              <a:t>2/19/2015</a:t>
            </a:fld>
            <a:endParaRPr lang="en-US"/>
          </a:p>
        </p:txBody>
      </p:sp>
      <p:sp>
        <p:nvSpPr>
          <p:cNvPr id="5"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12"/>
          </p:nvPr>
        </p:nvSpPr>
        <p:spPr/>
        <p:txBody>
          <a:bodyPr/>
          <a:lstStyle>
            <a:lvl1pPr>
              <a:defRPr/>
            </a:lvl1pPr>
          </a:lstStyle>
          <a:p>
            <a:fld id="{B91C021F-33BF-4063-94EE-7117B06AF0D9}" type="slidenum">
              <a:rPr lang="pt-BR" altLang="pt-BR" smtClean="0"/>
              <a:pPr/>
              <a:t>‹nº›</a:t>
            </a:fld>
            <a:endParaRPr lang="pt-BR" altLang="pt-BR"/>
          </a:p>
        </p:txBody>
      </p:sp>
    </p:spTree>
    <p:extLst>
      <p:ext uri="{BB962C8B-B14F-4D97-AF65-F5344CB8AC3E}">
        <p14:creationId xmlns:p14="http://schemas.microsoft.com/office/powerpoint/2010/main" xmlns="" val="3342751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lvl1pPr>
              <a:defRPr/>
            </a:lvl1pPr>
          </a:lstStyle>
          <a:p>
            <a:fld id="{A50F84E2-2D7A-43CF-AC90-352A289A783A}" type="datetime1">
              <a:rPr lang="en-US" smtClean="0"/>
              <a:pPr/>
              <a:t>2/19/2015</a:t>
            </a:fld>
            <a:endParaRPr lang="en-US"/>
          </a:p>
        </p:txBody>
      </p:sp>
      <p:sp>
        <p:nvSpPr>
          <p:cNvPr id="5"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12"/>
          </p:nvPr>
        </p:nvSpPr>
        <p:spPr/>
        <p:txBody>
          <a:bodyPr/>
          <a:lstStyle>
            <a:lvl1pPr>
              <a:defRPr/>
            </a:lvl1pPr>
          </a:lstStyle>
          <a:p>
            <a:fld id="{BC2967F6-78F7-467F-BCAC-77B230203E00}" type="slidenum">
              <a:rPr lang="pt-BR" altLang="pt-BR" smtClean="0"/>
              <a:pPr/>
              <a:t>‹nº›</a:t>
            </a:fld>
            <a:endParaRPr lang="pt-BR" altLang="pt-BR"/>
          </a:p>
        </p:txBody>
      </p:sp>
    </p:spTree>
    <p:extLst>
      <p:ext uri="{BB962C8B-B14F-4D97-AF65-F5344CB8AC3E}">
        <p14:creationId xmlns:p14="http://schemas.microsoft.com/office/powerpoint/2010/main" xmlns="" val="633473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Date Placeholder 3"/>
          <p:cNvSpPr>
            <a:spLocks noGrp="1"/>
          </p:cNvSpPr>
          <p:nvPr>
            <p:ph type="dt" sz="half" idx="10"/>
          </p:nvPr>
        </p:nvSpPr>
        <p:spPr/>
        <p:txBody>
          <a:bodyPr/>
          <a:lstStyle>
            <a:lvl1pPr>
              <a:defRPr/>
            </a:lvl1pPr>
          </a:lstStyle>
          <a:p>
            <a:fld id="{F12952B5-7A2F-4CC8-B7CE-9234E21C2837}" type="datetime1">
              <a:rPr lang="en-US" smtClean="0"/>
              <a:pPr/>
              <a:t>2/19/2015</a:t>
            </a:fld>
            <a:endParaRPr lang="en-US"/>
          </a:p>
        </p:txBody>
      </p:sp>
      <p:sp>
        <p:nvSpPr>
          <p:cNvPr id="6"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7" name="Slide Number Placeholder 5"/>
          <p:cNvSpPr>
            <a:spLocks noGrp="1"/>
          </p:cNvSpPr>
          <p:nvPr>
            <p:ph type="sldNum" sz="quarter" idx="12"/>
          </p:nvPr>
        </p:nvSpPr>
        <p:spPr/>
        <p:txBody>
          <a:bodyPr/>
          <a:lstStyle>
            <a:lvl1pPr>
              <a:defRPr/>
            </a:lvl1pPr>
          </a:lstStyle>
          <a:p>
            <a:fld id="{578D66A8-7207-4C6E-AC9B-89002613898F}" type="slidenum">
              <a:rPr lang="pt-BR" altLang="pt-BR" smtClean="0"/>
              <a:pPr/>
              <a:t>‹nº›</a:t>
            </a:fld>
            <a:endParaRPr lang="pt-BR" altLang="pt-BR"/>
          </a:p>
        </p:txBody>
      </p:sp>
    </p:spTree>
    <p:extLst>
      <p:ext uri="{BB962C8B-B14F-4D97-AF65-F5344CB8AC3E}">
        <p14:creationId xmlns:p14="http://schemas.microsoft.com/office/powerpoint/2010/main" xmlns="" val="1928577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Date Placeholder 3"/>
          <p:cNvSpPr>
            <a:spLocks noGrp="1"/>
          </p:cNvSpPr>
          <p:nvPr>
            <p:ph type="dt" sz="half" idx="10"/>
          </p:nvPr>
        </p:nvSpPr>
        <p:spPr/>
        <p:txBody>
          <a:bodyPr/>
          <a:lstStyle>
            <a:lvl1pPr>
              <a:defRPr/>
            </a:lvl1pPr>
          </a:lstStyle>
          <a:p>
            <a:fld id="{CE1DA07A-9201-4B4B-BAF2-015AFA30F520}" type="datetime1">
              <a:rPr lang="en-US" smtClean="0"/>
              <a:pPr/>
              <a:t>2/19/2015</a:t>
            </a:fld>
            <a:endParaRPr lang="en-US"/>
          </a:p>
        </p:txBody>
      </p:sp>
      <p:sp>
        <p:nvSpPr>
          <p:cNvPr id="8"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9" name="Slide Number Placeholder 5"/>
          <p:cNvSpPr>
            <a:spLocks noGrp="1"/>
          </p:cNvSpPr>
          <p:nvPr>
            <p:ph type="sldNum" sz="quarter" idx="12"/>
          </p:nvPr>
        </p:nvSpPr>
        <p:spPr/>
        <p:txBody>
          <a:bodyPr/>
          <a:lstStyle>
            <a:lvl1pPr>
              <a:defRPr/>
            </a:lvl1pPr>
          </a:lstStyle>
          <a:p>
            <a:fld id="{0BAF9CD3-B8E7-4915-B8C7-76927CBD9AB9}" type="slidenum">
              <a:rPr lang="pt-BR" altLang="pt-BR" smtClean="0"/>
              <a:pPr/>
              <a:t>‹nº›</a:t>
            </a:fld>
            <a:endParaRPr lang="pt-BR" altLang="pt-BR"/>
          </a:p>
        </p:txBody>
      </p:sp>
    </p:spTree>
    <p:extLst>
      <p:ext uri="{BB962C8B-B14F-4D97-AF65-F5344CB8AC3E}">
        <p14:creationId xmlns:p14="http://schemas.microsoft.com/office/powerpoint/2010/main" xmlns="" val="2978648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pt-BR"/>
          </a:p>
        </p:txBody>
      </p:sp>
      <p:sp>
        <p:nvSpPr>
          <p:cNvPr id="3" name="Date Placeholder 3"/>
          <p:cNvSpPr>
            <a:spLocks noGrp="1"/>
          </p:cNvSpPr>
          <p:nvPr>
            <p:ph type="dt" sz="half" idx="10"/>
          </p:nvPr>
        </p:nvSpPr>
        <p:spPr/>
        <p:txBody>
          <a:bodyPr/>
          <a:lstStyle>
            <a:lvl1pPr>
              <a:defRPr/>
            </a:lvl1pPr>
          </a:lstStyle>
          <a:p>
            <a:fld id="{73D7E00A-486F-4252-8B1D-E32645521F49}" type="datetime1">
              <a:rPr lang="en-US" smtClean="0"/>
              <a:pPr/>
              <a:t>2/19/2015</a:t>
            </a:fld>
            <a:endParaRPr lang="en-US"/>
          </a:p>
        </p:txBody>
      </p:sp>
      <p:sp>
        <p:nvSpPr>
          <p:cNvPr id="4"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5" name="Slide Number Placeholder 5"/>
          <p:cNvSpPr>
            <a:spLocks noGrp="1"/>
          </p:cNvSpPr>
          <p:nvPr>
            <p:ph type="sldNum" sz="quarter" idx="12"/>
          </p:nvPr>
        </p:nvSpPr>
        <p:spPr/>
        <p:txBody>
          <a:bodyPr/>
          <a:lstStyle>
            <a:lvl1pPr>
              <a:defRPr/>
            </a:lvl1pPr>
          </a:lstStyle>
          <a:p>
            <a:fld id="{4736D73B-D2C1-40F0-B74B-9385E9D624DD}" type="slidenum">
              <a:rPr lang="pt-BR" altLang="pt-BR" smtClean="0"/>
              <a:pPr/>
              <a:t>‹nº›</a:t>
            </a:fld>
            <a:endParaRPr lang="pt-BR" altLang="pt-BR"/>
          </a:p>
        </p:txBody>
      </p:sp>
    </p:spTree>
    <p:extLst>
      <p:ext uri="{BB962C8B-B14F-4D97-AF65-F5344CB8AC3E}">
        <p14:creationId xmlns:p14="http://schemas.microsoft.com/office/powerpoint/2010/main" xmlns="" val="9117462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DDF5F92-E675-4B36-9A60-69A962A68675}" type="datetime1">
              <a:rPr lang="en-US" smtClean="0"/>
              <a:pPr/>
              <a:t>2/19/2015</a:t>
            </a:fld>
            <a:endParaRPr lang="en-US"/>
          </a:p>
        </p:txBody>
      </p:sp>
      <p:sp>
        <p:nvSpPr>
          <p:cNvPr id="3"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4" name="Slide Number Placeholder 5"/>
          <p:cNvSpPr>
            <a:spLocks noGrp="1"/>
          </p:cNvSpPr>
          <p:nvPr>
            <p:ph type="sldNum" sz="quarter" idx="12"/>
          </p:nvPr>
        </p:nvSpPr>
        <p:spPr/>
        <p:txBody>
          <a:bodyPr/>
          <a:lstStyle>
            <a:lvl1pPr>
              <a:defRPr/>
            </a:lvl1pPr>
          </a:lstStyle>
          <a:p>
            <a:fld id="{91EE2EE4-CEAE-4FED-94BE-86234AF68200}" type="slidenum">
              <a:rPr lang="pt-BR" altLang="pt-BR" smtClean="0"/>
              <a:pPr/>
              <a:t>‹nº›</a:t>
            </a:fld>
            <a:endParaRPr lang="pt-BR" altLang="pt-BR"/>
          </a:p>
        </p:txBody>
      </p:sp>
    </p:spTree>
    <p:extLst>
      <p:ext uri="{BB962C8B-B14F-4D97-AF65-F5344CB8AC3E}">
        <p14:creationId xmlns:p14="http://schemas.microsoft.com/office/powerpoint/2010/main" xmlns="" val="32942265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3"/>
          <p:cNvSpPr>
            <a:spLocks noGrp="1"/>
          </p:cNvSpPr>
          <p:nvPr>
            <p:ph type="dt" sz="half" idx="10"/>
          </p:nvPr>
        </p:nvSpPr>
        <p:spPr/>
        <p:txBody>
          <a:bodyPr/>
          <a:lstStyle>
            <a:lvl1pPr>
              <a:defRPr/>
            </a:lvl1pPr>
          </a:lstStyle>
          <a:p>
            <a:fld id="{AF6E2C9B-5FA2-460D-9BE7-B0812FC2A6FF}" type="datetime1">
              <a:rPr lang="en-US" smtClean="0"/>
              <a:pPr/>
              <a:t>2/19/2015</a:t>
            </a:fld>
            <a:endParaRPr lang="en-US"/>
          </a:p>
        </p:txBody>
      </p:sp>
      <p:sp>
        <p:nvSpPr>
          <p:cNvPr id="6"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7" name="Slide Number Placeholder 5"/>
          <p:cNvSpPr>
            <a:spLocks noGrp="1"/>
          </p:cNvSpPr>
          <p:nvPr>
            <p:ph type="sldNum" sz="quarter" idx="12"/>
          </p:nvPr>
        </p:nvSpPr>
        <p:spPr/>
        <p:txBody>
          <a:bodyPr/>
          <a:lstStyle>
            <a:lvl1pPr>
              <a:defRPr/>
            </a:lvl1pPr>
          </a:lstStyle>
          <a:p>
            <a:fld id="{F7628A70-0AF0-48D5-995A-6CA0D5A4B290}" type="slidenum">
              <a:rPr lang="pt-BR" altLang="pt-BR" smtClean="0"/>
              <a:pPr/>
              <a:t>‹nº›</a:t>
            </a:fld>
            <a:endParaRPr lang="pt-BR" altLang="pt-BR"/>
          </a:p>
        </p:txBody>
      </p:sp>
    </p:spTree>
    <p:extLst>
      <p:ext uri="{BB962C8B-B14F-4D97-AF65-F5344CB8AC3E}">
        <p14:creationId xmlns:p14="http://schemas.microsoft.com/office/powerpoint/2010/main" xmlns="" val="635222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smtClean="0"/>
              <a:t>Clique no ícone para adicionar uma imagem</a:t>
            </a:r>
            <a:endParaRPr lang="pt-B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3"/>
          <p:cNvSpPr>
            <a:spLocks noGrp="1"/>
          </p:cNvSpPr>
          <p:nvPr>
            <p:ph type="dt" sz="half" idx="10"/>
          </p:nvPr>
        </p:nvSpPr>
        <p:spPr/>
        <p:txBody>
          <a:bodyPr/>
          <a:lstStyle>
            <a:lvl1pPr>
              <a:defRPr/>
            </a:lvl1pPr>
          </a:lstStyle>
          <a:p>
            <a:fld id="{1D374940-A916-4C8B-9648-02A2D3898F9E}" type="datetime1">
              <a:rPr lang="en-US" smtClean="0"/>
              <a:pPr/>
              <a:t>2/19/2015</a:t>
            </a:fld>
            <a:endParaRPr lang="en-US"/>
          </a:p>
        </p:txBody>
      </p:sp>
      <p:sp>
        <p:nvSpPr>
          <p:cNvPr id="6"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7" name="Slide Number Placeholder 5"/>
          <p:cNvSpPr>
            <a:spLocks noGrp="1"/>
          </p:cNvSpPr>
          <p:nvPr>
            <p:ph type="sldNum" sz="quarter" idx="12"/>
          </p:nvPr>
        </p:nvSpPr>
        <p:spPr/>
        <p:txBody>
          <a:bodyPr/>
          <a:lstStyle>
            <a:lvl1pPr>
              <a:defRPr/>
            </a:lvl1pPr>
          </a:lstStyle>
          <a:p>
            <a:fld id="{619FBD73-3D84-4B1E-AE95-F9855016D90D}" type="slidenum">
              <a:rPr lang="pt-BR" altLang="pt-BR" smtClean="0"/>
              <a:pPr/>
              <a:t>‹nº›</a:t>
            </a:fld>
            <a:endParaRPr lang="pt-BR" altLang="pt-BR"/>
          </a:p>
        </p:txBody>
      </p:sp>
    </p:spTree>
    <p:extLst>
      <p:ext uri="{BB962C8B-B14F-4D97-AF65-F5344CB8AC3E}">
        <p14:creationId xmlns:p14="http://schemas.microsoft.com/office/powerpoint/2010/main" xmlns="" val="18745688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pt-BR"/>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Date Placeholder 3"/>
          <p:cNvSpPr>
            <a:spLocks noGrp="1"/>
          </p:cNvSpPr>
          <p:nvPr>
            <p:ph type="dt" sz="half" idx="10"/>
          </p:nvPr>
        </p:nvSpPr>
        <p:spPr/>
        <p:txBody>
          <a:bodyPr/>
          <a:lstStyle>
            <a:lvl1pPr>
              <a:defRPr/>
            </a:lvl1pPr>
          </a:lstStyle>
          <a:p>
            <a:fld id="{5F4E5243-F52A-4D37-9694-EB26C6C31910}" type="datetime1">
              <a:rPr lang="en-US" smtClean="0"/>
              <a:pPr/>
              <a:t>2/19/2015</a:t>
            </a:fld>
            <a:endParaRPr lang="en-US"/>
          </a:p>
        </p:txBody>
      </p:sp>
      <p:sp>
        <p:nvSpPr>
          <p:cNvPr id="5"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12"/>
          </p:nvPr>
        </p:nvSpPr>
        <p:spPr/>
        <p:txBody>
          <a:bodyPr/>
          <a:lstStyle>
            <a:lvl1pPr>
              <a:defRPr/>
            </a:lvl1pPr>
          </a:lstStyle>
          <a:p>
            <a:fld id="{DC700A34-6885-4A23-8E1D-8297496CBBDE}" type="slidenum">
              <a:rPr lang="pt-BR" altLang="pt-BR" smtClean="0"/>
              <a:pPr/>
              <a:t>‹nº›</a:t>
            </a:fld>
            <a:endParaRPr lang="pt-BR" altLang="pt-BR"/>
          </a:p>
        </p:txBody>
      </p:sp>
    </p:spTree>
    <p:extLst>
      <p:ext uri="{BB962C8B-B14F-4D97-AF65-F5344CB8AC3E}">
        <p14:creationId xmlns:p14="http://schemas.microsoft.com/office/powerpoint/2010/main" xmlns="" val="2698636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Date Placeholder 3"/>
          <p:cNvSpPr>
            <a:spLocks noGrp="1"/>
          </p:cNvSpPr>
          <p:nvPr>
            <p:ph type="dt" sz="half" idx="10"/>
          </p:nvPr>
        </p:nvSpPr>
        <p:spPr/>
        <p:txBody>
          <a:bodyPr/>
          <a:lstStyle>
            <a:lvl1pPr>
              <a:defRPr/>
            </a:lvl1pPr>
          </a:lstStyle>
          <a:p>
            <a:fld id="{3A77B6E1-634A-48DC-9E8B-D894023267EF}" type="datetime1">
              <a:rPr lang="en-US" smtClean="0"/>
              <a:pPr/>
              <a:t>2/19/2015</a:t>
            </a:fld>
            <a:endParaRPr lang="en-US"/>
          </a:p>
        </p:txBody>
      </p:sp>
      <p:sp>
        <p:nvSpPr>
          <p:cNvPr id="5" name="Footer Placeholder 4"/>
          <p:cNvSpPr>
            <a:spLocks noGrp="1"/>
          </p:cNvSpPr>
          <p:nvPr>
            <p:ph type="ftr" sz="quarter" idx="11"/>
          </p:nvPr>
        </p:nvSpPr>
        <p:spPr/>
        <p:txBody>
          <a:bodyPr/>
          <a:lstStyle>
            <a:lvl1pPr>
              <a:defRPr/>
            </a:lvl1p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12"/>
          </p:nvPr>
        </p:nvSpPr>
        <p:spPr/>
        <p:txBody>
          <a:bodyPr/>
          <a:lstStyle>
            <a:lvl1pPr>
              <a:defRPr/>
            </a:lvl1pPr>
          </a:lstStyle>
          <a:p>
            <a:fld id="{9DAB80F5-0E7A-43EE-867B-9699D62AA1D1}" type="slidenum">
              <a:rPr lang="pt-BR" altLang="pt-BR" smtClean="0"/>
              <a:pPr/>
              <a:t>‹nº›</a:t>
            </a:fld>
            <a:endParaRPr lang="pt-BR" altLang="pt-BR"/>
          </a:p>
        </p:txBody>
      </p:sp>
    </p:spTree>
    <p:extLst>
      <p:ext uri="{BB962C8B-B14F-4D97-AF65-F5344CB8AC3E}">
        <p14:creationId xmlns:p14="http://schemas.microsoft.com/office/powerpoint/2010/main" xmlns="" val="5162188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150938" y="-457200"/>
            <a:ext cx="7793037" cy="1143000"/>
          </a:xfrm>
        </p:spPr>
        <p:txBody>
          <a:bodyPr/>
          <a:lstStyle/>
          <a:p>
            <a:r>
              <a:rPr lang="pt-BR" smtClean="0"/>
              <a:t>Clique para editar o título mestre</a:t>
            </a:r>
            <a:endParaRPr lang="pt-BR"/>
          </a:p>
        </p:txBody>
      </p:sp>
      <p:sp>
        <p:nvSpPr>
          <p:cNvPr id="3" name="Espaço Reservado para Texto 2"/>
          <p:cNvSpPr>
            <a:spLocks noGrp="1"/>
          </p:cNvSpPr>
          <p:nvPr>
            <p:ph type="body" sz="half" idx="1"/>
          </p:nvPr>
        </p:nvSpPr>
        <p:spPr>
          <a:xfrm>
            <a:off x="533400" y="1143000"/>
            <a:ext cx="4133850" cy="498951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819650" y="1143000"/>
            <a:ext cx="4135438" cy="498951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13"/>
          <p:cNvSpPr>
            <a:spLocks noGrp="1" noChangeArrowheads="1"/>
          </p:cNvSpPr>
          <p:nvPr>
            <p:ph type="sldNum" sz="quarter" idx="10"/>
          </p:nvPr>
        </p:nvSpPr>
        <p:spPr>
          <a:ln/>
        </p:spPr>
        <p:txBody>
          <a:bodyPr/>
          <a:lstStyle>
            <a:lvl1pPr>
              <a:defRPr/>
            </a:lvl1pPr>
          </a:lstStyle>
          <a:p>
            <a:fld id="{43D66BE1-354E-4700-87B4-B9EE82B4CACC}" type="slidenum">
              <a:rPr lang="pt-BR" altLang="pt-BR"/>
              <a:pPr/>
              <a:t>‹nº›</a:t>
            </a:fld>
            <a:endParaRPr lang="pt-BR" altLang="pt-BR"/>
          </a:p>
        </p:txBody>
      </p:sp>
      <p:sp>
        <p:nvSpPr>
          <p:cNvPr id="6" name="Rectangle 12"/>
          <p:cNvSpPr>
            <a:spLocks noGrp="1" noChangeArrowheads="1"/>
          </p:cNvSpPr>
          <p:nvPr>
            <p:ph type="ftr" sz="quarter" idx="11"/>
          </p:nvPr>
        </p:nvSpPr>
        <p:spPr/>
        <p:txBody>
          <a:bodyPr/>
          <a:lstStyle>
            <a:lvl1pPr>
              <a:defRPr/>
            </a:lvl1pPr>
          </a:lstStyle>
          <a:p>
            <a:pPr>
              <a:defRPr/>
            </a:pPr>
            <a:r>
              <a:rPr lang="pt-BR"/>
              <a:t>Profa. Dra. Ana Paula Gonçalves Serra – Engenharia de Software I</a:t>
            </a:r>
            <a:endParaRPr lang="pt-BR" dirty="0"/>
          </a:p>
        </p:txBody>
      </p:sp>
    </p:spTree>
    <p:extLst>
      <p:ext uri="{BB962C8B-B14F-4D97-AF65-F5344CB8AC3E}">
        <p14:creationId xmlns:p14="http://schemas.microsoft.com/office/powerpoint/2010/main" xmlns="" val="31117911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cSld name="Título, texto e clip-art">
    <p:spTree>
      <p:nvGrpSpPr>
        <p:cNvPr id="1" name=""/>
        <p:cNvGrpSpPr/>
        <p:nvPr/>
      </p:nvGrpSpPr>
      <p:grpSpPr>
        <a:xfrm>
          <a:off x="0" y="0"/>
          <a:ext cx="0" cy="0"/>
          <a:chOff x="0" y="0"/>
          <a:chExt cx="0" cy="0"/>
        </a:xfrm>
      </p:grpSpPr>
      <p:sp>
        <p:nvSpPr>
          <p:cNvPr id="2" name="Título 1"/>
          <p:cNvSpPr>
            <a:spLocks noGrp="1"/>
          </p:cNvSpPr>
          <p:nvPr>
            <p:ph type="title"/>
          </p:nvPr>
        </p:nvSpPr>
        <p:spPr>
          <a:xfrm>
            <a:off x="1150938" y="-457200"/>
            <a:ext cx="7793037" cy="1143000"/>
          </a:xfrm>
        </p:spPr>
        <p:txBody>
          <a:bodyPr/>
          <a:lstStyle/>
          <a:p>
            <a:r>
              <a:rPr lang="pt-BR" smtClean="0"/>
              <a:t>Clique para editar o título mestre</a:t>
            </a:r>
            <a:endParaRPr lang="pt-BR"/>
          </a:p>
        </p:txBody>
      </p:sp>
      <p:sp>
        <p:nvSpPr>
          <p:cNvPr id="3" name="Espaço Reservado para Texto 2"/>
          <p:cNvSpPr>
            <a:spLocks noGrp="1"/>
          </p:cNvSpPr>
          <p:nvPr>
            <p:ph type="body" sz="half" idx="1"/>
          </p:nvPr>
        </p:nvSpPr>
        <p:spPr>
          <a:xfrm>
            <a:off x="533400" y="1143000"/>
            <a:ext cx="4133850" cy="498951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lip-art 3"/>
          <p:cNvSpPr>
            <a:spLocks noGrp="1"/>
          </p:cNvSpPr>
          <p:nvPr>
            <p:ph type="clipArt" sz="half" idx="2"/>
          </p:nvPr>
        </p:nvSpPr>
        <p:spPr>
          <a:xfrm>
            <a:off x="4819650" y="1143000"/>
            <a:ext cx="4135438" cy="4989513"/>
          </a:xfrm>
        </p:spPr>
        <p:txBody>
          <a:bodyPr/>
          <a:lstStyle/>
          <a:p>
            <a:pPr lvl="0"/>
            <a:endParaRPr lang="pt-BR" noProof="0" smtClean="0"/>
          </a:p>
        </p:txBody>
      </p:sp>
      <p:sp>
        <p:nvSpPr>
          <p:cNvPr id="5" name="Rectangle 13"/>
          <p:cNvSpPr>
            <a:spLocks noGrp="1" noChangeArrowheads="1"/>
          </p:cNvSpPr>
          <p:nvPr>
            <p:ph type="sldNum" sz="quarter" idx="10"/>
          </p:nvPr>
        </p:nvSpPr>
        <p:spPr>
          <a:ln/>
        </p:spPr>
        <p:txBody>
          <a:bodyPr/>
          <a:lstStyle>
            <a:lvl1pPr>
              <a:defRPr/>
            </a:lvl1pPr>
          </a:lstStyle>
          <a:p>
            <a:fld id="{BA386DD8-60B2-4B0D-92C3-56DF31D52B81}" type="slidenum">
              <a:rPr lang="pt-BR" altLang="pt-BR"/>
              <a:pPr/>
              <a:t>‹nº›</a:t>
            </a:fld>
            <a:endParaRPr lang="pt-BR" altLang="pt-BR"/>
          </a:p>
        </p:txBody>
      </p:sp>
      <p:sp>
        <p:nvSpPr>
          <p:cNvPr id="6" name="Rectangle 12"/>
          <p:cNvSpPr>
            <a:spLocks noGrp="1" noChangeArrowheads="1"/>
          </p:cNvSpPr>
          <p:nvPr>
            <p:ph type="ftr" sz="quarter" idx="11"/>
          </p:nvPr>
        </p:nvSpPr>
        <p:spPr/>
        <p:txBody>
          <a:bodyPr/>
          <a:lstStyle>
            <a:lvl1pPr>
              <a:defRPr/>
            </a:lvl1pPr>
          </a:lstStyle>
          <a:p>
            <a:pPr>
              <a:defRPr/>
            </a:pPr>
            <a:r>
              <a:rPr lang="pt-BR"/>
              <a:t>Profa. Dra. Ana Paula Gonçalves Serra – Engenharia de Software I</a:t>
            </a:r>
            <a:endParaRPr lang="pt-BR" dirty="0"/>
          </a:p>
        </p:txBody>
      </p:sp>
    </p:spTree>
    <p:extLst>
      <p:ext uri="{BB962C8B-B14F-4D97-AF65-F5344CB8AC3E}">
        <p14:creationId xmlns:p14="http://schemas.microsoft.com/office/powerpoint/2010/main" xmlns="" val="42624856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Pr>
        <a:solidFill>
          <a:schemeClr val="bg2"/>
        </a:solidFill>
        <a:effectLst/>
      </p:bgPr>
    </p:bg>
    <p:spTree>
      <p:nvGrpSpPr>
        <p:cNvPr id="1" name=""/>
        <p:cNvGrpSpPr/>
        <p:nvPr/>
      </p:nvGrpSpPr>
      <p:grpSpPr>
        <a:xfrm>
          <a:off x="0" y="0"/>
          <a:ext cx="0" cy="0"/>
          <a:chOff x="0" y="0"/>
          <a:chExt cx="0" cy="0"/>
        </a:xfrm>
      </p:grpSpPr>
      <p:sp>
        <p:nvSpPr>
          <p:cNvPr id="4" name="Retângulo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5" name="Retângulo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6" name="Retângulo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8" name="Título 7"/>
          <p:cNvSpPr>
            <a:spLocks noGrp="1"/>
          </p:cNvSpPr>
          <p:nvPr>
            <p:ph type="ctrTitle"/>
          </p:nvPr>
        </p:nvSpPr>
        <p:spPr>
          <a:xfrm>
            <a:off x="2362200" y="4038600"/>
            <a:ext cx="6477000" cy="1828800"/>
          </a:xfrm>
        </p:spPr>
        <p:txBody>
          <a:bodyPr anchor="b"/>
          <a:lstStyle>
            <a:lvl1pPr>
              <a:defRPr cap="all" baseline="0"/>
            </a:lvl1pPr>
          </a:lstStyle>
          <a:p>
            <a:r>
              <a:rPr lang="pt-BR" smtClean="0"/>
              <a:t>Clique para editar o título mestre</a:t>
            </a:r>
            <a:endParaRPr lang="en-US"/>
          </a:p>
        </p:txBody>
      </p:sp>
      <p:sp>
        <p:nvSpPr>
          <p:cNvPr id="9" name="Subtítulo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t-BR" smtClean="0"/>
              <a:t>Clique para editar o estilo do subtítulo mestre</a:t>
            </a:r>
            <a:endParaRPr lang="en-US"/>
          </a:p>
        </p:txBody>
      </p:sp>
      <p:sp>
        <p:nvSpPr>
          <p:cNvPr id="7" name="Espaço Reservado para Data 27"/>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23A271A1-F6D6-438B-A432-4747EE7ECD40}" type="datetimeFigureOut">
              <a:rPr lang="en-US"/>
              <a:pPr>
                <a:defRPr/>
              </a:pPr>
              <a:t>2/19/2015</a:t>
            </a:fld>
            <a:endParaRPr lang="en-US" dirty="0"/>
          </a:p>
        </p:txBody>
      </p:sp>
      <p:sp>
        <p:nvSpPr>
          <p:cNvPr id="10" name="Espaço Reservado para Rodapé 16"/>
          <p:cNvSpPr>
            <a:spLocks noGrp="1"/>
          </p:cNvSpPr>
          <p:nvPr>
            <p:ph type="ftr" sz="quarter" idx="11"/>
          </p:nvPr>
        </p:nvSpPr>
        <p:spPr>
          <a:xfrm>
            <a:off x="2085975" y="236538"/>
            <a:ext cx="5867400" cy="365125"/>
          </a:xfrm>
        </p:spPr>
        <p:txBody>
          <a:bodyPr/>
          <a:lstStyle>
            <a:lvl1pPr algn="r">
              <a:defRPr dirty="0">
                <a:solidFill>
                  <a:schemeClr val="tx2"/>
                </a:solidFill>
              </a:defRPr>
            </a:lvl1pPr>
          </a:lstStyle>
          <a:p>
            <a:pPr>
              <a:defRPr/>
            </a:pPr>
            <a:endParaRPr lang="en-US"/>
          </a:p>
        </p:txBody>
      </p:sp>
      <p:sp>
        <p:nvSpPr>
          <p:cNvPr id="11" name="Espaço Reservado para Número de Slide 28"/>
          <p:cNvSpPr>
            <a:spLocks noGrp="1"/>
          </p:cNvSpPr>
          <p:nvPr>
            <p:ph type="sldNum" sz="quarter" idx="12"/>
          </p:nvPr>
        </p:nvSpPr>
        <p:spPr>
          <a:xfrm>
            <a:off x="8001000" y="228600"/>
            <a:ext cx="838200" cy="381000"/>
          </a:xfrm>
        </p:spPr>
        <p:txBody>
          <a:bodyPr/>
          <a:lstStyle>
            <a:lvl1pPr>
              <a:defRPr>
                <a:solidFill>
                  <a:schemeClr val="tx2"/>
                </a:solidFill>
              </a:defRPr>
            </a:lvl1pPr>
          </a:lstStyle>
          <a:p>
            <a:fld id="{94CD6D60-9E2C-477E-AF79-31B68DF3684D}" type="slidenum">
              <a:rPr lang="en-US" altLang="ja-JP"/>
              <a:pPr/>
              <a:t>‹nº›</a:t>
            </a:fld>
            <a:endParaRPr lang="en-US" altLang="ja-JP"/>
          </a:p>
        </p:txBody>
      </p:sp>
    </p:spTree>
    <p:extLst>
      <p:ext uri="{BB962C8B-B14F-4D97-AF65-F5344CB8AC3E}">
        <p14:creationId xmlns:p14="http://schemas.microsoft.com/office/powerpoint/2010/main" xmlns="" val="3762832411"/>
      </p:ext>
    </p:extLst>
  </p:cSld>
  <p:clrMapOvr>
    <a:overrideClrMapping bg1="dk1" tx1="lt1" bg2="dk2" tx2="lt2" accent1="accent1" accent2="accent2" accent3="accent3" accent4="accent4" accent5="accent5" accent6="accent6" hlink="hlink" folHlink="folHlink"/>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12648" y="228600"/>
            <a:ext cx="8153400" cy="990600"/>
          </a:xfrm>
        </p:spPr>
        <p:txBody>
          <a:bodyPr/>
          <a:lstStyle/>
          <a:p>
            <a:r>
              <a:rPr lang="pt-BR" smtClean="0"/>
              <a:t>Clique para editar o título mestre</a:t>
            </a:r>
            <a:endParaRPr lang="en-US"/>
          </a:p>
        </p:txBody>
      </p:sp>
      <p:sp>
        <p:nvSpPr>
          <p:cNvPr id="8" name="Espaço Reservado para Conteúdo 7"/>
          <p:cNvSpPr>
            <a:spLocks noGrp="1"/>
          </p:cNvSpPr>
          <p:nvPr>
            <p:ph sz="quarter" idx="1"/>
          </p:nvPr>
        </p:nvSpPr>
        <p:spPr>
          <a:xfrm>
            <a:off x="612648" y="1600200"/>
            <a:ext cx="8153400" cy="44958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13"/>
          <p:cNvSpPr>
            <a:spLocks noGrp="1"/>
          </p:cNvSpPr>
          <p:nvPr>
            <p:ph type="dt" sz="half" idx="10"/>
          </p:nvPr>
        </p:nvSpPr>
        <p:spPr/>
        <p:txBody>
          <a:bodyPr/>
          <a:lstStyle>
            <a:lvl1pPr>
              <a:defRPr/>
            </a:lvl1pPr>
          </a:lstStyle>
          <a:p>
            <a:pPr>
              <a:defRPr/>
            </a:pPr>
            <a:fld id="{23A271A1-F6D6-438B-A432-4747EE7ECD40}" type="datetimeFigureOut">
              <a:rPr lang="en-US"/>
              <a:pPr>
                <a:defRPr/>
              </a:pPr>
              <a:t>2/19/2015</a:t>
            </a:fld>
            <a:endParaRPr lang="en-US" dirty="0"/>
          </a:p>
        </p:txBody>
      </p:sp>
      <p:sp>
        <p:nvSpPr>
          <p:cNvPr id="5" name="Espaço Reservado para Rodapé 2"/>
          <p:cNvSpPr>
            <a:spLocks noGrp="1"/>
          </p:cNvSpPr>
          <p:nvPr>
            <p:ph type="ftr" sz="quarter" idx="11"/>
          </p:nvPr>
        </p:nvSpPr>
        <p:spPr/>
        <p:txBody>
          <a:bodyPr/>
          <a:lstStyle>
            <a:lvl1pPr>
              <a:defRPr/>
            </a:lvl1pPr>
          </a:lstStyle>
          <a:p>
            <a:pPr>
              <a:defRPr/>
            </a:pPr>
            <a:endParaRPr lang="en-US"/>
          </a:p>
        </p:txBody>
      </p:sp>
      <p:sp>
        <p:nvSpPr>
          <p:cNvPr id="6" name="Espaço Reservado para Número de Slide 22"/>
          <p:cNvSpPr>
            <a:spLocks noGrp="1"/>
          </p:cNvSpPr>
          <p:nvPr>
            <p:ph type="sldNum" sz="quarter" idx="12"/>
          </p:nvPr>
        </p:nvSpPr>
        <p:spPr/>
        <p:txBody>
          <a:bodyPr/>
          <a:lstStyle>
            <a:lvl1pPr>
              <a:defRPr/>
            </a:lvl1pPr>
          </a:lstStyle>
          <a:p>
            <a:fld id="{60F6AB5F-235A-4586-BFD7-73D8BDFB029F}" type="slidenum">
              <a:rPr lang="en-US" altLang="ja-JP"/>
              <a:pPr/>
              <a:t>‹nº›</a:t>
            </a:fld>
            <a:endParaRPr lang="en-US" altLang="ja-JP"/>
          </a:p>
        </p:txBody>
      </p:sp>
    </p:spTree>
    <p:extLst>
      <p:ext uri="{BB962C8B-B14F-4D97-AF65-F5344CB8AC3E}">
        <p14:creationId xmlns:p14="http://schemas.microsoft.com/office/powerpoint/2010/main" xmlns="" val="828669434"/>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tângulo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5" name="Retângulo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6" name="Retângulo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3" name="Espaço Reservado para Texto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t-BR" smtClean="0"/>
              <a:t>Clique para editar o texto mestre</a:t>
            </a:r>
          </a:p>
        </p:txBody>
      </p:sp>
      <p:sp>
        <p:nvSpPr>
          <p:cNvPr id="2" name="Título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pt-BR" smtClean="0"/>
              <a:t>Clique para editar o título mestre</a:t>
            </a:r>
            <a:endParaRPr lang="en-US"/>
          </a:p>
        </p:txBody>
      </p:sp>
      <p:sp>
        <p:nvSpPr>
          <p:cNvPr id="7" name="Espaço Reservado para Data 11"/>
          <p:cNvSpPr>
            <a:spLocks noGrp="1"/>
          </p:cNvSpPr>
          <p:nvPr>
            <p:ph type="dt" sz="half" idx="10"/>
          </p:nvPr>
        </p:nvSpPr>
        <p:spPr/>
        <p:txBody>
          <a:bodyPr/>
          <a:lstStyle>
            <a:lvl1pPr>
              <a:defRPr/>
            </a:lvl1pPr>
          </a:lstStyle>
          <a:p>
            <a:pPr>
              <a:defRPr/>
            </a:pPr>
            <a:fld id="{23A271A1-F6D6-438B-A432-4747EE7ECD40}" type="datetimeFigureOut">
              <a:rPr lang="en-US"/>
              <a:pPr>
                <a:defRPr/>
              </a:pPr>
              <a:t>2/19/2015</a:t>
            </a:fld>
            <a:endParaRPr lang="en-US"/>
          </a:p>
        </p:txBody>
      </p:sp>
      <p:sp>
        <p:nvSpPr>
          <p:cNvPr id="8" name="Espaço Reservado para Número de Slide 12"/>
          <p:cNvSpPr>
            <a:spLocks noGrp="1"/>
          </p:cNvSpPr>
          <p:nvPr>
            <p:ph type="sldNum" sz="quarter" idx="11"/>
          </p:nvPr>
        </p:nvSpPr>
        <p:spPr>
          <a:xfrm>
            <a:off x="0" y="1752600"/>
            <a:ext cx="1295400" cy="701675"/>
          </a:xfrm>
        </p:spPr>
        <p:txBody>
          <a:bodyPr>
            <a:noAutofit/>
          </a:bodyPr>
          <a:lstStyle>
            <a:lvl1pPr>
              <a:defRPr sz="2400"/>
            </a:lvl1pPr>
          </a:lstStyle>
          <a:p>
            <a:fld id="{A4B1E5EF-2528-4961-A98D-DC247B8CD002}" type="slidenum">
              <a:rPr lang="en-US" altLang="ja-JP"/>
              <a:pPr/>
              <a:t>‹nº›</a:t>
            </a:fld>
            <a:endParaRPr lang="en-US" altLang="ja-JP"/>
          </a:p>
        </p:txBody>
      </p:sp>
      <p:sp>
        <p:nvSpPr>
          <p:cNvPr id="9" name="Espaço Reservado para Rodapé 13"/>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xmlns="" val="1115590923"/>
      </p:ext>
    </p:extLst>
  </p:cSld>
  <p:clrMapOvr>
    <a:overrideClrMapping bg1="lt1" tx1="dk1" bg2="lt2" tx2="dk2" accent1="accent1" accent2="accent2" accent3="accent3" accent4="accent4" accent5="accent5" accent6="accent6" hlink="hlink" folHlink="folHlink"/>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9" name="Espaço Reservado para Conteúdo 8"/>
          <p:cNvSpPr>
            <a:spLocks noGrp="1"/>
          </p:cNvSpPr>
          <p:nvPr>
            <p:ph sz="quarter" idx="1"/>
          </p:nvPr>
        </p:nvSpPr>
        <p:spPr>
          <a:xfrm>
            <a:off x="609600" y="1589567"/>
            <a:ext cx="3886200" cy="45720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1" name="Espaço Reservado para Conteúdo 10"/>
          <p:cNvSpPr>
            <a:spLocks noGrp="1"/>
          </p:cNvSpPr>
          <p:nvPr>
            <p:ph sz="quarter" idx="2"/>
          </p:nvPr>
        </p:nvSpPr>
        <p:spPr>
          <a:xfrm>
            <a:off x="4844901" y="1589567"/>
            <a:ext cx="3886200" cy="45720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Data 7"/>
          <p:cNvSpPr>
            <a:spLocks noGrp="1"/>
          </p:cNvSpPr>
          <p:nvPr>
            <p:ph type="dt" sz="half" idx="10"/>
          </p:nvPr>
        </p:nvSpPr>
        <p:spPr/>
        <p:txBody>
          <a:bodyPr rtlCol="0"/>
          <a:lstStyle>
            <a:lvl1pPr>
              <a:defRPr/>
            </a:lvl1pPr>
          </a:lstStyle>
          <a:p>
            <a:pPr>
              <a:defRPr/>
            </a:pPr>
            <a:fld id="{23A271A1-F6D6-438B-A432-4747EE7ECD40}" type="datetimeFigureOut">
              <a:rPr lang="en-US"/>
              <a:pPr>
                <a:defRPr/>
              </a:pPr>
              <a:t>2/19/2015</a:t>
            </a:fld>
            <a:endParaRPr lang="en-US"/>
          </a:p>
        </p:txBody>
      </p:sp>
      <p:sp>
        <p:nvSpPr>
          <p:cNvPr id="6" name="Espaço Reservado para Número de Slide 9"/>
          <p:cNvSpPr>
            <a:spLocks noGrp="1"/>
          </p:cNvSpPr>
          <p:nvPr>
            <p:ph type="sldNum" sz="quarter" idx="11"/>
          </p:nvPr>
        </p:nvSpPr>
        <p:spPr/>
        <p:txBody>
          <a:bodyPr/>
          <a:lstStyle>
            <a:lvl1pPr>
              <a:defRPr/>
            </a:lvl1pPr>
          </a:lstStyle>
          <a:p>
            <a:fld id="{66BF7B1B-892F-4479-8401-122F7714864D}" type="slidenum">
              <a:rPr lang="en-US" altLang="ja-JP"/>
              <a:pPr/>
              <a:t>‹nº›</a:t>
            </a:fld>
            <a:endParaRPr lang="en-US" altLang="ja-JP"/>
          </a:p>
        </p:txBody>
      </p:sp>
      <p:sp>
        <p:nvSpPr>
          <p:cNvPr id="7" name="Espaço Reservado para Rodapé 11"/>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xmlns="" val="2913708460"/>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533400" y="273050"/>
            <a:ext cx="8153400" cy="869950"/>
          </a:xfrm>
        </p:spPr>
        <p:txBody>
          <a:bodyPr/>
          <a:lstStyle>
            <a:lvl1pPr>
              <a:defRPr/>
            </a:lvl1pPr>
          </a:lstStyle>
          <a:p>
            <a:r>
              <a:rPr lang="pt-BR" smtClean="0"/>
              <a:t>Clique para editar o título mestre</a:t>
            </a:r>
            <a:endParaRPr lang="en-US"/>
          </a:p>
        </p:txBody>
      </p:sp>
      <p:sp>
        <p:nvSpPr>
          <p:cNvPr id="11" name="Espaço Reservado para Conteúdo 10"/>
          <p:cNvSpPr>
            <a:spLocks noGrp="1"/>
          </p:cNvSpPr>
          <p:nvPr>
            <p:ph sz="quarter" idx="2"/>
          </p:nvPr>
        </p:nvSpPr>
        <p:spPr>
          <a:xfrm>
            <a:off x="609600" y="2438400"/>
            <a:ext cx="3886200" cy="35814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3" name="Espaço Reservado para Conteúdo 12"/>
          <p:cNvSpPr>
            <a:spLocks noGrp="1"/>
          </p:cNvSpPr>
          <p:nvPr>
            <p:ph sz="quarter" idx="4"/>
          </p:nvPr>
        </p:nvSpPr>
        <p:spPr>
          <a:xfrm>
            <a:off x="4800600" y="2438400"/>
            <a:ext cx="3886200" cy="35814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6" name="Espaço Reservado para Texto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pt-BR" smtClean="0"/>
              <a:t>Clique para editar o texto mestre</a:t>
            </a:r>
          </a:p>
        </p:txBody>
      </p:sp>
      <p:sp>
        <p:nvSpPr>
          <p:cNvPr id="15" name="Espaço Reservado para Texto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pt-BR" smtClean="0"/>
              <a:t>Clique para editar o texto mestre</a:t>
            </a:r>
          </a:p>
        </p:txBody>
      </p:sp>
      <p:sp>
        <p:nvSpPr>
          <p:cNvPr id="7" name="Espaço Reservado para Data 9"/>
          <p:cNvSpPr>
            <a:spLocks noGrp="1"/>
          </p:cNvSpPr>
          <p:nvPr>
            <p:ph type="dt" sz="half" idx="10"/>
          </p:nvPr>
        </p:nvSpPr>
        <p:spPr/>
        <p:txBody>
          <a:bodyPr rtlCol="0"/>
          <a:lstStyle>
            <a:lvl1pPr>
              <a:defRPr/>
            </a:lvl1pPr>
          </a:lstStyle>
          <a:p>
            <a:pPr>
              <a:defRPr/>
            </a:pPr>
            <a:fld id="{23A271A1-F6D6-438B-A432-4747EE7ECD40}" type="datetimeFigureOut">
              <a:rPr lang="en-US"/>
              <a:pPr>
                <a:defRPr/>
              </a:pPr>
              <a:t>2/19/2015</a:t>
            </a:fld>
            <a:endParaRPr lang="en-US"/>
          </a:p>
        </p:txBody>
      </p:sp>
      <p:sp>
        <p:nvSpPr>
          <p:cNvPr id="8" name="Espaço Reservado para Número de Slide 11"/>
          <p:cNvSpPr>
            <a:spLocks noGrp="1"/>
          </p:cNvSpPr>
          <p:nvPr>
            <p:ph type="sldNum" sz="quarter" idx="11"/>
          </p:nvPr>
        </p:nvSpPr>
        <p:spPr/>
        <p:txBody>
          <a:bodyPr/>
          <a:lstStyle>
            <a:lvl1pPr>
              <a:defRPr/>
            </a:lvl1pPr>
          </a:lstStyle>
          <a:p>
            <a:fld id="{E9CAA576-BFD2-4814-9D76-7C116C2E9004}" type="slidenum">
              <a:rPr lang="en-US" altLang="ja-JP"/>
              <a:pPr/>
              <a:t>‹nº›</a:t>
            </a:fld>
            <a:endParaRPr lang="en-US" altLang="ja-JP"/>
          </a:p>
        </p:txBody>
      </p:sp>
      <p:sp>
        <p:nvSpPr>
          <p:cNvPr id="9" name="Espaço Reservado para Rodapé 13"/>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xmlns="" val="1502848161"/>
      </p:ext>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Data 13"/>
          <p:cNvSpPr>
            <a:spLocks noGrp="1"/>
          </p:cNvSpPr>
          <p:nvPr>
            <p:ph type="dt" sz="half" idx="10"/>
          </p:nvPr>
        </p:nvSpPr>
        <p:spPr/>
        <p:txBody>
          <a:bodyPr/>
          <a:lstStyle>
            <a:lvl1pPr>
              <a:defRPr/>
            </a:lvl1pPr>
          </a:lstStyle>
          <a:p>
            <a:pPr>
              <a:defRPr/>
            </a:pPr>
            <a:fld id="{23A271A1-F6D6-438B-A432-4747EE7ECD40}" type="datetimeFigureOut">
              <a:rPr lang="en-US"/>
              <a:pPr>
                <a:defRPr/>
              </a:pPr>
              <a:t>2/19/2015</a:t>
            </a:fld>
            <a:endParaRPr lang="en-US" dirty="0"/>
          </a:p>
        </p:txBody>
      </p:sp>
      <p:sp>
        <p:nvSpPr>
          <p:cNvPr id="4" name="Espaço Reservado para Rodapé 2"/>
          <p:cNvSpPr>
            <a:spLocks noGrp="1"/>
          </p:cNvSpPr>
          <p:nvPr>
            <p:ph type="ftr" sz="quarter" idx="11"/>
          </p:nvPr>
        </p:nvSpPr>
        <p:spPr/>
        <p:txBody>
          <a:bodyPr/>
          <a:lstStyle>
            <a:lvl1pPr>
              <a:defRPr/>
            </a:lvl1pPr>
          </a:lstStyle>
          <a:p>
            <a:pPr>
              <a:defRPr/>
            </a:pPr>
            <a:endParaRPr lang="en-US"/>
          </a:p>
        </p:txBody>
      </p:sp>
      <p:sp>
        <p:nvSpPr>
          <p:cNvPr id="5" name="Espaço Reservado para Número de Slide 22"/>
          <p:cNvSpPr>
            <a:spLocks noGrp="1"/>
          </p:cNvSpPr>
          <p:nvPr>
            <p:ph type="sldNum" sz="quarter" idx="12"/>
          </p:nvPr>
        </p:nvSpPr>
        <p:spPr/>
        <p:txBody>
          <a:bodyPr/>
          <a:lstStyle>
            <a:lvl1pPr>
              <a:defRPr/>
            </a:lvl1pPr>
          </a:lstStyle>
          <a:p>
            <a:fld id="{4770750C-8F7B-403D-8E6F-AC1EE8B5050E}" type="slidenum">
              <a:rPr lang="en-US" altLang="ja-JP"/>
              <a:pPr/>
              <a:t>‹nº›</a:t>
            </a:fld>
            <a:endParaRPr lang="en-US" altLang="ja-JP"/>
          </a:p>
        </p:txBody>
      </p:sp>
    </p:spTree>
    <p:extLst>
      <p:ext uri="{BB962C8B-B14F-4D97-AF65-F5344CB8AC3E}">
        <p14:creationId xmlns:p14="http://schemas.microsoft.com/office/powerpoint/2010/main" xmlns="" val="1170162205"/>
      </p:ext>
    </p:extLst>
  </p:cSld>
  <p:clrMapOvr>
    <a:masterClrMapping/>
  </p:clrMapOvr>
  <p:hf hdr="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lvl1pPr>
              <a:defRPr/>
            </a:lvl1pPr>
          </a:lstStyle>
          <a:p>
            <a:pPr>
              <a:defRPr/>
            </a:pPr>
            <a:fld id="{23A271A1-F6D6-438B-A432-4747EE7ECD40}" type="datetimeFigureOut">
              <a:rPr lang="en-US"/>
              <a:pPr>
                <a:defRPr/>
              </a:pPr>
              <a:t>2/19/2015</a:t>
            </a:fld>
            <a:endParaRPr lang="en-US"/>
          </a:p>
        </p:txBody>
      </p:sp>
      <p:sp>
        <p:nvSpPr>
          <p:cNvPr id="3" name="Espaço Reservado para Rodapé 2"/>
          <p:cNvSpPr>
            <a:spLocks noGrp="1"/>
          </p:cNvSpPr>
          <p:nvPr>
            <p:ph type="ftr" sz="quarter" idx="11"/>
          </p:nvPr>
        </p:nvSpPr>
        <p:spPr/>
        <p:txBody>
          <a:bodyPr/>
          <a:lstStyle>
            <a:lvl1pPr>
              <a:defRPr/>
            </a:lvl1pPr>
          </a:lstStyle>
          <a:p>
            <a:pPr>
              <a:defRPr/>
            </a:pPr>
            <a:endParaRPr lang="en-US"/>
          </a:p>
        </p:txBody>
      </p:sp>
      <p:sp>
        <p:nvSpPr>
          <p:cNvPr id="4" name="Espaço Reservado para Número de Slide 3"/>
          <p:cNvSpPr>
            <a:spLocks noGrp="1"/>
          </p:cNvSpPr>
          <p:nvPr>
            <p:ph type="sldNum" sz="quarter" idx="12"/>
          </p:nvPr>
        </p:nvSpPr>
        <p:spPr>
          <a:xfrm>
            <a:off x="0" y="6248400"/>
            <a:ext cx="533400" cy="381000"/>
          </a:xfrm>
        </p:spPr>
        <p:txBody>
          <a:bodyPr/>
          <a:lstStyle>
            <a:lvl1pPr>
              <a:defRPr>
                <a:solidFill>
                  <a:schemeClr val="tx2"/>
                </a:solidFill>
              </a:defRPr>
            </a:lvl1pPr>
          </a:lstStyle>
          <a:p>
            <a:fld id="{0A2FC690-0335-4781-A04B-08FEB542257F}" type="slidenum">
              <a:rPr lang="en-US" altLang="ja-JP"/>
              <a:pPr/>
              <a:t>‹nº›</a:t>
            </a:fld>
            <a:endParaRPr lang="en-US" altLang="ja-JP"/>
          </a:p>
        </p:txBody>
      </p:sp>
    </p:spTree>
    <p:extLst>
      <p:ext uri="{BB962C8B-B14F-4D97-AF65-F5344CB8AC3E}">
        <p14:creationId xmlns:p14="http://schemas.microsoft.com/office/powerpoint/2010/main" xmlns="" val="3893049760"/>
      </p:ext>
    </p:extLst>
  </p:cSld>
  <p:clrMapOvr>
    <a:masterClrMapping/>
  </p:clrMapOvr>
  <p:hf hdr="0"/>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3050"/>
            <a:ext cx="8077200" cy="869950"/>
          </a:xfrm>
        </p:spPr>
        <p:txBody>
          <a:bodyPr/>
          <a:lstStyle>
            <a:lvl1pPr algn="l">
              <a:buNone/>
              <a:defRPr sz="4400" b="0"/>
            </a:lvl1pPr>
          </a:lstStyle>
          <a:p>
            <a:r>
              <a:rPr lang="pt-BR" smtClean="0"/>
              <a:t>Clique para editar o título mestre</a:t>
            </a:r>
            <a:endParaRPr lang="en-US"/>
          </a:p>
        </p:txBody>
      </p:sp>
      <p:sp>
        <p:nvSpPr>
          <p:cNvPr id="3" name="Espaço Reservado para Texto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pt-BR" smtClean="0"/>
              <a:t>Clique para editar o texto mestre</a:t>
            </a:r>
          </a:p>
        </p:txBody>
      </p:sp>
      <p:sp>
        <p:nvSpPr>
          <p:cNvPr id="9" name="Espaço Reservado para Conteúdo 8"/>
          <p:cNvSpPr>
            <a:spLocks noGrp="1"/>
          </p:cNvSpPr>
          <p:nvPr>
            <p:ph sz="quarter" idx="1"/>
          </p:nvPr>
        </p:nvSpPr>
        <p:spPr>
          <a:xfrm>
            <a:off x="2362200" y="1752600"/>
            <a:ext cx="6400800" cy="44196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Data 13"/>
          <p:cNvSpPr>
            <a:spLocks noGrp="1"/>
          </p:cNvSpPr>
          <p:nvPr>
            <p:ph type="dt" sz="half" idx="10"/>
          </p:nvPr>
        </p:nvSpPr>
        <p:spPr/>
        <p:txBody>
          <a:bodyPr/>
          <a:lstStyle>
            <a:lvl1pPr>
              <a:defRPr/>
            </a:lvl1pPr>
          </a:lstStyle>
          <a:p>
            <a:pPr>
              <a:defRPr/>
            </a:pPr>
            <a:fld id="{23A271A1-F6D6-438B-A432-4747EE7ECD40}" type="datetimeFigureOut">
              <a:rPr lang="en-US"/>
              <a:pPr>
                <a:defRPr/>
              </a:pPr>
              <a:t>2/19/2015</a:t>
            </a:fld>
            <a:endParaRPr lang="en-US" dirty="0"/>
          </a:p>
        </p:txBody>
      </p:sp>
      <p:sp>
        <p:nvSpPr>
          <p:cNvPr id="6" name="Espaço Reservado para Rodapé 2"/>
          <p:cNvSpPr>
            <a:spLocks noGrp="1"/>
          </p:cNvSpPr>
          <p:nvPr>
            <p:ph type="ftr" sz="quarter" idx="11"/>
          </p:nvPr>
        </p:nvSpPr>
        <p:spPr/>
        <p:txBody>
          <a:bodyPr/>
          <a:lstStyle>
            <a:lvl1pPr>
              <a:defRPr/>
            </a:lvl1pPr>
          </a:lstStyle>
          <a:p>
            <a:pPr>
              <a:defRPr/>
            </a:pPr>
            <a:endParaRPr lang="en-US"/>
          </a:p>
        </p:txBody>
      </p:sp>
      <p:sp>
        <p:nvSpPr>
          <p:cNvPr id="7" name="Espaço Reservado para Número de Slide 22"/>
          <p:cNvSpPr>
            <a:spLocks noGrp="1"/>
          </p:cNvSpPr>
          <p:nvPr>
            <p:ph type="sldNum" sz="quarter" idx="12"/>
          </p:nvPr>
        </p:nvSpPr>
        <p:spPr/>
        <p:txBody>
          <a:bodyPr/>
          <a:lstStyle>
            <a:lvl1pPr>
              <a:defRPr/>
            </a:lvl1pPr>
          </a:lstStyle>
          <a:p>
            <a:fld id="{98B12A73-71DB-46D4-B0A1-DAAFC81EE135}" type="slidenum">
              <a:rPr lang="en-US" altLang="ja-JP"/>
              <a:pPr/>
              <a:t>‹nº›</a:t>
            </a:fld>
            <a:endParaRPr lang="en-US" altLang="ja-JP"/>
          </a:p>
        </p:txBody>
      </p:sp>
    </p:spTree>
    <p:extLst>
      <p:ext uri="{BB962C8B-B14F-4D97-AF65-F5344CB8AC3E}">
        <p14:creationId xmlns:p14="http://schemas.microsoft.com/office/powerpoint/2010/main" xmlns="" val="3038018433"/>
      </p:ext>
    </p:extLst>
  </p:cSld>
  <p:clrMapOvr>
    <a:masterClrMapping/>
  </p:clrMapOvr>
  <p:hf hdr="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tângulo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6" name="Retângulo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7" name="Retângulo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8" name="Retângulo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4" name="Espaço Reservado para Texto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pt-BR" smtClean="0"/>
              <a:t>Clique para editar o texto mestre</a:t>
            </a:r>
          </a:p>
        </p:txBody>
      </p:sp>
      <p:sp>
        <p:nvSpPr>
          <p:cNvPr id="2" name="Título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pt-BR" smtClean="0"/>
              <a:t>Clique para editar o título mestre</a:t>
            </a:r>
            <a:endParaRPr lang="en-US"/>
          </a:p>
        </p:txBody>
      </p:sp>
      <p:sp>
        <p:nvSpPr>
          <p:cNvPr id="3" name="Espaço Reservado para Imagem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pt-BR" noProof="0" smtClean="0"/>
              <a:t>Clique no ícone para adicionar uma imagem</a:t>
            </a:r>
            <a:endParaRPr lang="en-US" noProof="0" dirty="0"/>
          </a:p>
        </p:txBody>
      </p:sp>
      <p:sp>
        <p:nvSpPr>
          <p:cNvPr id="9" name="Espaço Reservado para Data 11"/>
          <p:cNvSpPr>
            <a:spLocks noGrp="1"/>
          </p:cNvSpPr>
          <p:nvPr>
            <p:ph type="dt" sz="half" idx="10"/>
          </p:nvPr>
        </p:nvSpPr>
        <p:spPr>
          <a:xfrm>
            <a:off x="6248400" y="6248400"/>
            <a:ext cx="2667000" cy="365125"/>
          </a:xfrm>
        </p:spPr>
        <p:txBody>
          <a:bodyPr rtlCol="0"/>
          <a:lstStyle>
            <a:lvl1pPr>
              <a:defRPr/>
            </a:lvl1pPr>
          </a:lstStyle>
          <a:p>
            <a:pPr>
              <a:defRPr/>
            </a:pPr>
            <a:fld id="{23A271A1-F6D6-438B-A432-4747EE7ECD40}" type="datetimeFigureOut">
              <a:rPr lang="en-US"/>
              <a:pPr>
                <a:defRPr/>
              </a:pPr>
              <a:t>2/19/2015</a:t>
            </a:fld>
            <a:endParaRPr lang="en-US"/>
          </a:p>
        </p:txBody>
      </p:sp>
      <p:sp>
        <p:nvSpPr>
          <p:cNvPr id="10" name="Espaço Reservado para Número de Slide 12"/>
          <p:cNvSpPr>
            <a:spLocks noGrp="1"/>
          </p:cNvSpPr>
          <p:nvPr>
            <p:ph type="sldNum" sz="quarter" idx="11"/>
          </p:nvPr>
        </p:nvSpPr>
        <p:spPr>
          <a:xfrm>
            <a:off x="0" y="4667250"/>
            <a:ext cx="1447800" cy="663575"/>
          </a:xfrm>
        </p:spPr>
        <p:txBody>
          <a:bodyPr/>
          <a:lstStyle>
            <a:lvl1pPr>
              <a:defRPr sz="2800"/>
            </a:lvl1pPr>
          </a:lstStyle>
          <a:p>
            <a:fld id="{CE807C0C-F71C-4C02-8AFE-B336124A1C57}" type="slidenum">
              <a:rPr lang="en-US" altLang="ja-JP"/>
              <a:pPr/>
              <a:t>‹nº›</a:t>
            </a:fld>
            <a:endParaRPr lang="en-US" altLang="ja-JP"/>
          </a:p>
        </p:txBody>
      </p:sp>
      <p:sp>
        <p:nvSpPr>
          <p:cNvPr id="11" name="Espaço Reservado para Rodapé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xmlns="" val="432580744"/>
      </p:ext>
    </p:extLst>
  </p:cSld>
  <p:clrMapOvr>
    <a:overrideClrMapping bg1="lt1" tx1="dk1" bg2="lt2" tx2="dk2" accent1="accent1" accent2="accent2" accent3="accent3" accent4="accent4" accent5="accent5" accent6="accent6" hlink="hlink" folHlink="folHlink"/>
  </p:clrMapOvr>
  <p:hf hdr="0"/>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13"/>
          <p:cNvSpPr>
            <a:spLocks noGrp="1"/>
          </p:cNvSpPr>
          <p:nvPr>
            <p:ph type="dt" sz="half" idx="10"/>
          </p:nvPr>
        </p:nvSpPr>
        <p:spPr/>
        <p:txBody>
          <a:bodyPr/>
          <a:lstStyle>
            <a:lvl1pPr>
              <a:defRPr/>
            </a:lvl1pPr>
          </a:lstStyle>
          <a:p>
            <a:pPr>
              <a:defRPr/>
            </a:pPr>
            <a:fld id="{23A271A1-F6D6-438B-A432-4747EE7ECD40}" type="datetimeFigureOut">
              <a:rPr lang="en-US"/>
              <a:pPr>
                <a:defRPr/>
              </a:pPr>
              <a:t>2/19/2015</a:t>
            </a:fld>
            <a:endParaRPr lang="en-US" dirty="0"/>
          </a:p>
        </p:txBody>
      </p:sp>
      <p:sp>
        <p:nvSpPr>
          <p:cNvPr id="5" name="Espaço Reservado para Rodapé 2"/>
          <p:cNvSpPr>
            <a:spLocks noGrp="1"/>
          </p:cNvSpPr>
          <p:nvPr>
            <p:ph type="ftr" sz="quarter" idx="11"/>
          </p:nvPr>
        </p:nvSpPr>
        <p:spPr/>
        <p:txBody>
          <a:bodyPr/>
          <a:lstStyle>
            <a:lvl1pPr>
              <a:defRPr/>
            </a:lvl1pPr>
          </a:lstStyle>
          <a:p>
            <a:pPr>
              <a:defRPr/>
            </a:pPr>
            <a:endParaRPr lang="en-US"/>
          </a:p>
        </p:txBody>
      </p:sp>
      <p:sp>
        <p:nvSpPr>
          <p:cNvPr id="6" name="Espaço Reservado para Número de Slide 22"/>
          <p:cNvSpPr>
            <a:spLocks noGrp="1"/>
          </p:cNvSpPr>
          <p:nvPr>
            <p:ph type="sldNum" sz="quarter" idx="12"/>
          </p:nvPr>
        </p:nvSpPr>
        <p:spPr/>
        <p:txBody>
          <a:bodyPr/>
          <a:lstStyle>
            <a:lvl1pPr>
              <a:defRPr/>
            </a:lvl1pPr>
          </a:lstStyle>
          <a:p>
            <a:fld id="{B17FB3EA-E7FE-4C58-A946-6D6F6083B7CF}" type="slidenum">
              <a:rPr lang="en-US" altLang="ja-JP"/>
              <a:pPr/>
              <a:t>‹nº›</a:t>
            </a:fld>
            <a:endParaRPr lang="en-US" altLang="ja-JP"/>
          </a:p>
        </p:txBody>
      </p:sp>
    </p:spTree>
    <p:extLst>
      <p:ext uri="{BB962C8B-B14F-4D97-AF65-F5344CB8AC3E}">
        <p14:creationId xmlns:p14="http://schemas.microsoft.com/office/powerpoint/2010/main" xmlns="" val="2138480435"/>
      </p:ext>
    </p:extLst>
  </p:cSld>
  <p:clrMapOvr>
    <a:masterClrMapping/>
  </p:clrMapOvr>
  <p:hf hdr="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4" name="Retângulo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5" name="Retângulo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6" name="Retângulo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kumimoji="0" lang="en-US"/>
          </a:p>
        </p:txBody>
      </p:sp>
      <p:sp>
        <p:nvSpPr>
          <p:cNvPr id="2" name="Título Vertical 1"/>
          <p:cNvSpPr>
            <a:spLocks noGrp="1"/>
          </p:cNvSpPr>
          <p:nvPr>
            <p:ph type="title" orient="vert"/>
          </p:nvPr>
        </p:nvSpPr>
        <p:spPr>
          <a:xfrm>
            <a:off x="6553200" y="609600"/>
            <a:ext cx="2057400" cy="5516563"/>
          </a:xfrm>
        </p:spPr>
        <p:txBody>
          <a:bodyPr vert="eaVert"/>
          <a:lstStyle/>
          <a:p>
            <a:r>
              <a:rPr lang="pt-BR" smtClean="0"/>
              <a:t>Clique para editar o título mestre</a:t>
            </a:r>
            <a:endParaRPr lang="en-US"/>
          </a:p>
        </p:txBody>
      </p:sp>
      <p:sp>
        <p:nvSpPr>
          <p:cNvPr id="3" name="Espaço Reservado para Texto Vertical 2"/>
          <p:cNvSpPr>
            <a:spLocks noGrp="1"/>
          </p:cNvSpPr>
          <p:nvPr>
            <p:ph type="body" orient="vert" idx="1"/>
          </p:nvPr>
        </p:nvSpPr>
        <p:spPr>
          <a:xfrm>
            <a:off x="457200" y="609600"/>
            <a:ext cx="5562600" cy="551656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Espaço Reservado para Data 3"/>
          <p:cNvSpPr>
            <a:spLocks noGrp="1"/>
          </p:cNvSpPr>
          <p:nvPr>
            <p:ph type="dt" sz="half" idx="10"/>
          </p:nvPr>
        </p:nvSpPr>
        <p:spPr>
          <a:xfrm>
            <a:off x="6553200" y="6248400"/>
            <a:ext cx="2209800" cy="365125"/>
          </a:xfrm>
        </p:spPr>
        <p:txBody>
          <a:bodyPr/>
          <a:lstStyle>
            <a:lvl1pPr>
              <a:defRPr/>
            </a:lvl1pPr>
          </a:lstStyle>
          <a:p>
            <a:pPr>
              <a:defRPr/>
            </a:pPr>
            <a:fld id="{23A271A1-F6D6-438B-A432-4747EE7ECD40}" type="datetimeFigureOut">
              <a:rPr lang="en-US"/>
              <a:pPr>
                <a:defRPr/>
              </a:pPr>
              <a:t>2/19/2015</a:t>
            </a:fld>
            <a:endParaRPr lang="en-US" dirty="0"/>
          </a:p>
        </p:txBody>
      </p:sp>
      <p:sp>
        <p:nvSpPr>
          <p:cNvPr id="8" name="Espaço Reservado para Rodapé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Espaço Reservado para Número de Slide 5"/>
          <p:cNvSpPr>
            <a:spLocks noGrp="1"/>
          </p:cNvSpPr>
          <p:nvPr>
            <p:ph type="sldNum" sz="quarter" idx="12"/>
          </p:nvPr>
        </p:nvSpPr>
        <p:spPr>
          <a:xfrm rot="5400000">
            <a:off x="5989638" y="144462"/>
            <a:ext cx="533400" cy="244475"/>
          </a:xfrm>
        </p:spPr>
        <p:txBody>
          <a:bodyPr/>
          <a:lstStyle>
            <a:lvl1pPr>
              <a:defRPr/>
            </a:lvl1pPr>
          </a:lstStyle>
          <a:p>
            <a:fld id="{A2BB6D60-177A-4D95-A992-4E445D5687E8}" type="slidenum">
              <a:rPr lang="en-US" altLang="ja-JP"/>
              <a:pPr/>
              <a:t>‹nº›</a:t>
            </a:fld>
            <a:endParaRPr lang="en-US" altLang="ja-JP"/>
          </a:p>
        </p:txBody>
      </p:sp>
    </p:spTree>
    <p:extLst>
      <p:ext uri="{BB962C8B-B14F-4D97-AF65-F5344CB8AC3E}">
        <p14:creationId xmlns:p14="http://schemas.microsoft.com/office/powerpoint/2010/main" xmlns="" val="49177973"/>
      </p:ext>
    </p:extLst>
  </p:cSld>
  <p:clrMapOvr>
    <a:overrideClrMapping bg1="lt1" tx1="dk1" bg2="lt2" tx2="dk2" accent1="accent1" accent2="accent2" accent3="accent3" accent4="accent4" accent5="accent5" accent6="accent6" hlink="hlink" folHlink="folHlink"/>
  </p:clrMapOvr>
  <p:hf hdr="0"/>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150938" y="-457200"/>
            <a:ext cx="7793037" cy="1143000"/>
          </a:xfrm>
        </p:spPr>
        <p:txBody>
          <a:bodyPr/>
          <a:lstStyle/>
          <a:p>
            <a:r>
              <a:rPr lang="pt-BR" smtClean="0"/>
              <a:t>Clique para editar o título mestre</a:t>
            </a:r>
            <a:endParaRPr lang="pt-BR"/>
          </a:p>
        </p:txBody>
      </p:sp>
      <p:sp>
        <p:nvSpPr>
          <p:cNvPr id="3" name="Espaço Reservado para Texto 2"/>
          <p:cNvSpPr>
            <a:spLocks noGrp="1"/>
          </p:cNvSpPr>
          <p:nvPr>
            <p:ph type="body" sz="half" idx="1"/>
          </p:nvPr>
        </p:nvSpPr>
        <p:spPr>
          <a:xfrm>
            <a:off x="533400" y="1143000"/>
            <a:ext cx="4133850" cy="498951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819650" y="1143000"/>
            <a:ext cx="4135438" cy="498951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13"/>
          <p:cNvSpPr>
            <a:spLocks noGrp="1" noChangeArrowheads="1"/>
          </p:cNvSpPr>
          <p:nvPr>
            <p:ph type="sldNum" sz="quarter" idx="10"/>
          </p:nvPr>
        </p:nvSpPr>
        <p:spPr>
          <a:ln/>
        </p:spPr>
        <p:txBody>
          <a:bodyPr/>
          <a:lstStyle>
            <a:lvl1pPr>
              <a:defRPr/>
            </a:lvl1pPr>
          </a:lstStyle>
          <a:p>
            <a:fld id="{43D66BE1-354E-4700-87B4-B9EE82B4CACC}" type="slidenum">
              <a:rPr lang="pt-BR" altLang="pt-BR"/>
              <a:pPr/>
              <a:t>‹nº›</a:t>
            </a:fld>
            <a:endParaRPr lang="pt-BR" altLang="pt-BR"/>
          </a:p>
        </p:txBody>
      </p:sp>
      <p:sp>
        <p:nvSpPr>
          <p:cNvPr id="6" name="Rectangle 12"/>
          <p:cNvSpPr>
            <a:spLocks noGrp="1" noChangeArrowheads="1"/>
          </p:cNvSpPr>
          <p:nvPr>
            <p:ph type="ftr" sz="quarter" idx="11"/>
          </p:nvPr>
        </p:nvSpPr>
        <p:spPr/>
        <p:txBody>
          <a:bodyPr/>
          <a:lstStyle>
            <a:lvl1pPr>
              <a:defRPr/>
            </a:lvl1pPr>
          </a:lstStyle>
          <a:p>
            <a:pPr>
              <a:defRPr/>
            </a:pPr>
            <a:r>
              <a:rPr lang="pt-BR"/>
              <a:t>Profa. Dra. Ana Paula Gonçalves Serra – Engenharia de Software I</a:t>
            </a:r>
            <a:endParaRPr lang="pt-BR" dirty="0"/>
          </a:p>
        </p:txBody>
      </p:sp>
    </p:spTree>
    <p:extLst>
      <p:ext uri="{BB962C8B-B14F-4D97-AF65-F5344CB8AC3E}">
        <p14:creationId xmlns:p14="http://schemas.microsoft.com/office/powerpoint/2010/main" xmlns="" val="42876624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ClipArt">
  <p:cSld name="Título, texto e clip-art">
    <p:spTree>
      <p:nvGrpSpPr>
        <p:cNvPr id="1" name=""/>
        <p:cNvGrpSpPr/>
        <p:nvPr/>
      </p:nvGrpSpPr>
      <p:grpSpPr>
        <a:xfrm>
          <a:off x="0" y="0"/>
          <a:ext cx="0" cy="0"/>
          <a:chOff x="0" y="0"/>
          <a:chExt cx="0" cy="0"/>
        </a:xfrm>
      </p:grpSpPr>
      <p:sp>
        <p:nvSpPr>
          <p:cNvPr id="2" name="Título 1"/>
          <p:cNvSpPr>
            <a:spLocks noGrp="1"/>
          </p:cNvSpPr>
          <p:nvPr>
            <p:ph type="title"/>
          </p:nvPr>
        </p:nvSpPr>
        <p:spPr>
          <a:xfrm>
            <a:off x="1150938" y="-457200"/>
            <a:ext cx="7793037" cy="1143000"/>
          </a:xfrm>
        </p:spPr>
        <p:txBody>
          <a:bodyPr/>
          <a:lstStyle/>
          <a:p>
            <a:r>
              <a:rPr lang="pt-BR" smtClean="0"/>
              <a:t>Clique para editar o título mestre</a:t>
            </a:r>
            <a:endParaRPr lang="pt-BR"/>
          </a:p>
        </p:txBody>
      </p:sp>
      <p:sp>
        <p:nvSpPr>
          <p:cNvPr id="3" name="Espaço Reservado para Texto 2"/>
          <p:cNvSpPr>
            <a:spLocks noGrp="1"/>
          </p:cNvSpPr>
          <p:nvPr>
            <p:ph type="body" sz="half" idx="1"/>
          </p:nvPr>
        </p:nvSpPr>
        <p:spPr>
          <a:xfrm>
            <a:off x="533400" y="1143000"/>
            <a:ext cx="4133850" cy="498951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lip-art 3"/>
          <p:cNvSpPr>
            <a:spLocks noGrp="1"/>
          </p:cNvSpPr>
          <p:nvPr>
            <p:ph type="clipArt" sz="half" idx="2"/>
          </p:nvPr>
        </p:nvSpPr>
        <p:spPr>
          <a:xfrm>
            <a:off x="4819650" y="1143000"/>
            <a:ext cx="4135438" cy="4989513"/>
          </a:xfrm>
        </p:spPr>
        <p:txBody>
          <a:bodyPr/>
          <a:lstStyle/>
          <a:p>
            <a:pPr lvl="0"/>
            <a:endParaRPr lang="pt-BR" noProof="0" smtClean="0"/>
          </a:p>
        </p:txBody>
      </p:sp>
      <p:sp>
        <p:nvSpPr>
          <p:cNvPr id="5" name="Rectangle 13"/>
          <p:cNvSpPr>
            <a:spLocks noGrp="1" noChangeArrowheads="1"/>
          </p:cNvSpPr>
          <p:nvPr>
            <p:ph type="sldNum" sz="quarter" idx="10"/>
          </p:nvPr>
        </p:nvSpPr>
        <p:spPr>
          <a:ln/>
        </p:spPr>
        <p:txBody>
          <a:bodyPr/>
          <a:lstStyle>
            <a:lvl1pPr>
              <a:defRPr/>
            </a:lvl1pPr>
          </a:lstStyle>
          <a:p>
            <a:fld id="{BA386DD8-60B2-4B0D-92C3-56DF31D52B81}" type="slidenum">
              <a:rPr lang="pt-BR" altLang="pt-BR"/>
              <a:pPr/>
              <a:t>‹nº›</a:t>
            </a:fld>
            <a:endParaRPr lang="pt-BR" altLang="pt-BR"/>
          </a:p>
        </p:txBody>
      </p:sp>
      <p:sp>
        <p:nvSpPr>
          <p:cNvPr id="6" name="Rectangle 12"/>
          <p:cNvSpPr>
            <a:spLocks noGrp="1" noChangeArrowheads="1"/>
          </p:cNvSpPr>
          <p:nvPr>
            <p:ph type="ftr" sz="quarter" idx="11"/>
          </p:nvPr>
        </p:nvSpPr>
        <p:spPr/>
        <p:txBody>
          <a:bodyPr/>
          <a:lstStyle>
            <a:lvl1pPr>
              <a:defRPr/>
            </a:lvl1pPr>
          </a:lstStyle>
          <a:p>
            <a:pPr>
              <a:defRPr/>
            </a:pPr>
            <a:r>
              <a:rPr lang="pt-BR"/>
              <a:t>Profa. Dra. Ana Paula Gonçalves Serra – Engenharia de Software I</a:t>
            </a:r>
            <a:endParaRPr lang="pt-BR" dirty="0"/>
          </a:p>
        </p:txBody>
      </p:sp>
    </p:spTree>
    <p:extLst>
      <p:ext uri="{BB962C8B-B14F-4D97-AF65-F5344CB8AC3E}">
        <p14:creationId xmlns:p14="http://schemas.microsoft.com/office/powerpoint/2010/main" xmlns="" val="3536639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5586B75A-687E-405C-8A0B-8D00578BA2C3}" type="datetime1">
              <a:rPr lang="en-US" smtClean="0"/>
              <a:pPr/>
              <a:t>2/19/2015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EAAAC89E-18AC-4B8D-A093-F58A35E97A9F}" type="slidenum">
              <a:rPr lang="pt-BR" altLang="pt-BR" smtClean="0"/>
              <a:pPr/>
              <a:t>‹nº›</a:t>
            </a:fld>
            <a:endParaRPr lang="pt-BR" altLang="pt-BR"/>
          </a:p>
        </p:txBody>
      </p:sp>
      <p:sp>
        <p:nvSpPr>
          <p:cNvPr id="7" name="Rectangle 14"/>
          <p:cNvSpPr>
            <a:spLocks noChangeArrowheads="1"/>
          </p:cNvSpPr>
          <p:nvPr userDrawn="1"/>
        </p:nvSpPr>
        <p:spPr bwMode="gray">
          <a:xfrm>
            <a:off x="595313" y="636905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endParaRPr kumimoji="1" lang="pt-BR" altLang="pt-BR"/>
          </a:p>
        </p:txBody>
      </p:sp>
    </p:spTree>
    <p:extLst>
      <p:ext uri="{BB962C8B-B14F-4D97-AF65-F5344CB8AC3E}">
        <p14:creationId xmlns:p14="http://schemas.microsoft.com/office/powerpoint/2010/main" xmlns="" val="68048301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smtClean="0"/>
              <a:t>Clique para editar o título mestre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smtClean="0"/>
              <a:t>Clique para editar o texto mestre</a:t>
            </a:r>
          </a:p>
          <a:p>
            <a:pPr lvl="1"/>
            <a:r>
              <a:rPr lang="pt-BR" altLang="pt-BR" smtClean="0"/>
              <a:t>Segundo nível</a:t>
            </a:r>
          </a:p>
          <a:p>
            <a:pPr lvl="2"/>
            <a:r>
              <a:rPr lang="pt-BR" altLang="pt-BR" smtClean="0"/>
              <a:t>Terceiro nível</a:t>
            </a:r>
          </a:p>
          <a:p>
            <a:pPr lvl="3"/>
            <a:r>
              <a:rPr lang="pt-BR" altLang="pt-BR" smtClean="0"/>
              <a:t>Quarto nível</a:t>
            </a:r>
          </a:p>
          <a:p>
            <a:pPr lvl="4"/>
            <a:r>
              <a:rPr lang="pt-BR" altLang="pt-BR" smtClean="0"/>
              <a:t>Quinto nível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ahoma" charset="0"/>
                <a:ea typeface="ＭＳ Ｐゴシック" charset="-128"/>
                <a:cs typeface="ＭＳ Ｐゴシック" charset="-128"/>
              </a:defRPr>
            </a:lvl1pPr>
          </a:lstStyle>
          <a:p>
            <a:fld id="{5586B75A-687E-405C-8A0B-8D00578BA2C3}" type="datetime1">
              <a:rPr lang="en-US" smtClean="0"/>
              <a:pPr/>
              <a:t>2/19/2015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cs typeface="+mn-cs"/>
              </a:defRPr>
            </a:lvl1pPr>
          </a:lstStyle>
          <a:p>
            <a:pPr>
              <a:defRPr/>
            </a:pPr>
            <a:r>
              <a:rPr lang="pt-BR" smtClean="0"/>
              <a:t>Profa. Dra. Ana Paula Gonçalves Serra – Engenharia de Software I</a:t>
            </a:r>
            <a:endParaRPr lang="pt-B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EAAAC89E-18AC-4B8D-A093-F58A35E97A9F}" type="slidenum">
              <a:rPr lang="pt-BR" altLang="pt-BR" smtClean="0"/>
              <a:pPr/>
              <a:t>‹nº›</a:t>
            </a:fld>
            <a:endParaRPr lang="pt-BR" altLang="pt-BR"/>
          </a:p>
        </p:txBody>
      </p:sp>
      <p:sp>
        <p:nvSpPr>
          <p:cNvPr id="7" name="Rectangle 14"/>
          <p:cNvSpPr>
            <a:spLocks noChangeArrowheads="1"/>
          </p:cNvSpPr>
          <p:nvPr userDrawn="1"/>
        </p:nvSpPr>
        <p:spPr bwMode="gray">
          <a:xfrm>
            <a:off x="595313" y="636905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endParaRPr kumimoji="1" lang="pt-BR" altLang="pt-BR"/>
          </a:p>
        </p:txBody>
      </p:sp>
    </p:spTree>
    <p:extLst>
      <p:ext uri="{BB962C8B-B14F-4D97-AF65-F5344CB8AC3E}">
        <p14:creationId xmlns:p14="http://schemas.microsoft.com/office/powerpoint/2010/main" xmlns="" val="22830938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Lst>
  <p:timing>
    <p:tnLst>
      <p:par>
        <p:cTn id="1" dur="indefinite" restart="never" nodeType="tmRoot"/>
      </p:par>
    </p:tnLst>
  </p:timing>
  <p:hf hdr="0" dt="0"/>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pt-B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Espaço Reservado para Título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smtClean="0"/>
              <a:t>Clique para editar o estilo do título mestre</a:t>
            </a:r>
            <a:endParaRPr lang="en-US" altLang="pt-BR" smtClean="0"/>
          </a:p>
        </p:txBody>
      </p:sp>
      <p:sp>
        <p:nvSpPr>
          <p:cNvPr id="2051" name="Espaço Reservado para Texto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smtClean="0"/>
              <a:t>Clique para editar os estilos do texto mestre</a:t>
            </a:r>
          </a:p>
          <a:p>
            <a:pPr lvl="1"/>
            <a:r>
              <a:rPr lang="pt-BR" altLang="pt-BR" smtClean="0"/>
              <a:t>Segundo nível</a:t>
            </a:r>
          </a:p>
          <a:p>
            <a:pPr lvl="2"/>
            <a:r>
              <a:rPr lang="pt-BR" altLang="pt-BR" smtClean="0"/>
              <a:t>Terceiro nível</a:t>
            </a:r>
          </a:p>
          <a:p>
            <a:pPr lvl="3"/>
            <a:r>
              <a:rPr lang="pt-BR" altLang="pt-BR" smtClean="0"/>
              <a:t>Quarto nível</a:t>
            </a:r>
          </a:p>
          <a:p>
            <a:pPr lvl="4"/>
            <a:r>
              <a:rPr lang="pt-BR" altLang="pt-BR" smtClean="0"/>
              <a:t>Quinto nível</a:t>
            </a:r>
            <a:endParaRPr lang="en-US" altLang="pt-BR" smtClean="0"/>
          </a:p>
        </p:txBody>
      </p:sp>
      <p:sp>
        <p:nvSpPr>
          <p:cNvPr id="14" name="Espaço Reservado para Data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smtClean="0">
                <a:solidFill>
                  <a:schemeClr val="tx2"/>
                </a:solidFill>
                <a:cs typeface="+mn-cs"/>
              </a:defRPr>
            </a:lvl1pPr>
          </a:lstStyle>
          <a:p>
            <a:pPr>
              <a:defRPr/>
            </a:pPr>
            <a:fld id="{23A271A1-F6D6-438B-A432-4747EE7ECD40}" type="datetimeFigureOut">
              <a:rPr lang="en-US"/>
              <a:pPr>
                <a:defRPr/>
              </a:pPr>
              <a:t>2/19/2015</a:t>
            </a:fld>
            <a:endParaRPr lang="en-US" dirty="0"/>
          </a:p>
        </p:txBody>
      </p:sp>
      <p:sp>
        <p:nvSpPr>
          <p:cNvPr id="3" name="Espaço Reservado para Rodapé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dirty="0">
                <a:solidFill>
                  <a:schemeClr val="tx2"/>
                </a:solidFill>
                <a:cs typeface="+mn-cs"/>
              </a:defRPr>
            </a:lvl1pPr>
          </a:lstStyle>
          <a:p>
            <a:pPr>
              <a:defRPr/>
            </a:pPr>
            <a:endParaRPr lang="en-US"/>
          </a:p>
        </p:txBody>
      </p:sp>
      <p:sp>
        <p:nvSpPr>
          <p:cNvPr id="7" name="Retângulo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8" name="Retângulo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9" name="Retângulo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a:p>
        </p:txBody>
      </p:sp>
      <p:sp>
        <p:nvSpPr>
          <p:cNvPr id="23" name="Espaço Reservado para Número de Slide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kumimoji="0" sz="1400">
                <a:solidFill>
                  <a:srgbClr val="FFFFFF"/>
                </a:solidFill>
              </a:defRPr>
            </a:lvl1pPr>
          </a:lstStyle>
          <a:p>
            <a:fld id="{C7553EA4-C2EE-450D-9AEC-F1F67A8AD6D3}" type="slidenum">
              <a:rPr lang="en-US" altLang="ja-JP"/>
              <a:pPr/>
              <a:t>‹nº›</a:t>
            </a:fld>
            <a:endParaRPr lang="en-US" altLang="ja-JP"/>
          </a:p>
        </p:txBody>
      </p:sp>
    </p:spTree>
    <p:extLst>
      <p:ext uri="{BB962C8B-B14F-4D97-AF65-F5344CB8AC3E}">
        <p14:creationId xmlns:p14="http://schemas.microsoft.com/office/powerpoint/2010/main" xmlns="" val="309280265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Lst>
  <p:transition>
    <p:dissolve/>
  </p:transition>
  <p:timing>
    <p:tnLst>
      <p:par>
        <p:cTn id="1" dur="indefinite" restart="never" nodeType="tmRoot"/>
      </p:par>
    </p:tnLst>
  </p:timing>
  <p:hf hdr="0"/>
  <p:txStyles>
    <p:title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w Cen MT" panose="020B0602020104020603" pitchFamily="34" charset="0"/>
        </a:defRPr>
      </a:lvl2pPr>
      <a:lvl3pPr algn="l" rtl="0" eaLnBrk="1" fontAlgn="base" hangingPunct="1">
        <a:spcBef>
          <a:spcPct val="0"/>
        </a:spcBef>
        <a:spcAft>
          <a:spcPct val="0"/>
        </a:spcAft>
        <a:defRPr sz="4400">
          <a:solidFill>
            <a:schemeClr val="tx2"/>
          </a:solidFill>
          <a:latin typeface="Tw Cen MT" panose="020B0602020104020603" pitchFamily="34" charset="0"/>
        </a:defRPr>
      </a:lvl3pPr>
      <a:lvl4pPr algn="l" rtl="0" eaLnBrk="1" fontAlgn="base" hangingPunct="1">
        <a:spcBef>
          <a:spcPct val="0"/>
        </a:spcBef>
        <a:spcAft>
          <a:spcPct val="0"/>
        </a:spcAft>
        <a:defRPr sz="4400">
          <a:solidFill>
            <a:schemeClr val="tx2"/>
          </a:solidFill>
          <a:latin typeface="Tw Cen MT" panose="020B0602020104020603" pitchFamily="34" charset="0"/>
        </a:defRPr>
      </a:lvl4pPr>
      <a:lvl5pPr algn="l" rtl="0" eaLnBrk="1" fontAlgn="base" hangingPunct="1">
        <a:spcBef>
          <a:spcPct val="0"/>
        </a:spcBef>
        <a:spcAft>
          <a:spcPct val="0"/>
        </a:spcAft>
        <a:defRPr sz="4400">
          <a:solidFill>
            <a:schemeClr val="tx2"/>
          </a:solidFill>
          <a:latin typeface="Tw Cen MT" panose="020B0602020104020603" pitchFamily="34" charset="0"/>
        </a:defRPr>
      </a:lvl5pPr>
      <a:lvl6pPr marL="457200" algn="l" rtl="0" eaLnBrk="1" fontAlgn="base" hangingPunct="1">
        <a:spcBef>
          <a:spcPct val="0"/>
        </a:spcBef>
        <a:spcAft>
          <a:spcPct val="0"/>
        </a:spcAft>
        <a:defRPr sz="4400">
          <a:solidFill>
            <a:schemeClr val="tx2"/>
          </a:solidFill>
          <a:latin typeface="Tw Cen MT" panose="020B0602020104020603" pitchFamily="34" charset="0"/>
        </a:defRPr>
      </a:lvl6pPr>
      <a:lvl7pPr marL="914400" algn="l" rtl="0" eaLnBrk="1" fontAlgn="base" hangingPunct="1">
        <a:spcBef>
          <a:spcPct val="0"/>
        </a:spcBef>
        <a:spcAft>
          <a:spcPct val="0"/>
        </a:spcAft>
        <a:defRPr sz="4400">
          <a:solidFill>
            <a:schemeClr val="tx2"/>
          </a:solidFill>
          <a:latin typeface="Tw Cen MT" panose="020B0602020104020603" pitchFamily="34" charset="0"/>
        </a:defRPr>
      </a:lvl7pPr>
      <a:lvl8pPr marL="1371600" algn="l" rtl="0" eaLnBrk="1" fontAlgn="base" hangingPunct="1">
        <a:spcBef>
          <a:spcPct val="0"/>
        </a:spcBef>
        <a:spcAft>
          <a:spcPct val="0"/>
        </a:spcAft>
        <a:defRPr sz="4400">
          <a:solidFill>
            <a:schemeClr val="tx2"/>
          </a:solidFill>
          <a:latin typeface="Tw Cen MT" panose="020B0602020104020603" pitchFamily="34" charset="0"/>
        </a:defRPr>
      </a:lvl8pPr>
      <a:lvl9pPr marL="1828800" algn="l" rtl="0" eaLnBrk="1" fontAlgn="base" hangingPunct="1">
        <a:spcBef>
          <a:spcPct val="0"/>
        </a:spcBef>
        <a:spcAft>
          <a:spcPct val="0"/>
        </a:spcAft>
        <a:defRPr sz="4400">
          <a:solidFill>
            <a:schemeClr val="tx2"/>
          </a:solidFill>
          <a:latin typeface="Tw Cen MT" panose="020B0602020104020603" pitchFamily="34" charset="0"/>
        </a:defRPr>
      </a:lvl9pPr>
    </p:titleStyle>
    <p:bodyStyle>
      <a:lvl1pPr marL="319088" indent="-319088" algn="l" rtl="0" eaLnBrk="1" fontAlgn="base" hangingPunct="1">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1" fontAlgn="base" hangingPunct="1">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1" fontAlgn="base" hangingPunct="1">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1" fontAlgn="base" hangingPunct="1">
        <a:spcBef>
          <a:spcPts val="400"/>
        </a:spcBef>
        <a:spcAft>
          <a:spcPct val="0"/>
        </a:spcAft>
        <a:buClr>
          <a:srgbClr val="A5AB81"/>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1" fontAlgn="base" hangingPunct="1">
        <a:spcBef>
          <a:spcPts val="400"/>
        </a:spcBef>
        <a:spcAft>
          <a:spcPct val="0"/>
        </a:spcAft>
        <a:buClr>
          <a:srgbClr val="D8B25C"/>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ctrTitle"/>
          </p:nvPr>
        </p:nvSpPr>
        <p:spPr/>
        <p:txBody>
          <a:bodyPr/>
          <a:lstStyle/>
          <a:p>
            <a:pPr eaLnBrk="1" hangingPunct="1"/>
            <a:r>
              <a:rPr lang="pt-BR" altLang="pt-BR" dirty="0" smtClean="0"/>
              <a:t>Engenharia de Software</a:t>
            </a:r>
          </a:p>
        </p:txBody>
      </p:sp>
      <p:sp>
        <p:nvSpPr>
          <p:cNvPr id="3075" name="Rectangle 4"/>
          <p:cNvSpPr>
            <a:spLocks noGrp="1" noChangeArrowheads="1"/>
          </p:cNvSpPr>
          <p:nvPr>
            <p:ph type="subTitle" idx="1"/>
          </p:nvPr>
        </p:nvSpPr>
        <p:spPr>
          <a:xfrm>
            <a:off x="539552" y="2286000"/>
            <a:ext cx="7766050" cy="1752600"/>
          </a:xfrm>
        </p:spPr>
        <p:txBody>
          <a:bodyPr>
            <a:normAutofit fontScale="55000" lnSpcReduction="20000"/>
          </a:bodyPr>
          <a:lstStyle/>
          <a:p>
            <a:pPr eaLnBrk="1" hangingPunct="1"/>
            <a:r>
              <a:rPr lang="pt-BR" altLang="pt-BR" sz="2200" b="1" dirty="0" smtClean="0"/>
              <a:t>Capítulo 2 (até item 2.2. inclusive)</a:t>
            </a:r>
          </a:p>
          <a:p>
            <a:pPr eaLnBrk="1" hangingPunct="1"/>
            <a:r>
              <a:rPr lang="pt-BR" altLang="pt-BR" sz="2000" dirty="0" smtClean="0"/>
              <a:t>Engenharia de Software - Roger Pressman</a:t>
            </a:r>
          </a:p>
          <a:p>
            <a:pPr eaLnBrk="1" hangingPunct="1"/>
            <a:r>
              <a:rPr lang="pt-BR" altLang="pt-BR" sz="2000" dirty="0" smtClean="0"/>
              <a:t>6ª edição – </a:t>
            </a:r>
            <a:r>
              <a:rPr lang="pt-BR" altLang="pt-BR" sz="2000" dirty="0" err="1" smtClean="0"/>
              <a:t>McGrawHill</a:t>
            </a:r>
            <a:endParaRPr lang="pt-BR" altLang="pt-BR" sz="2000" dirty="0" smtClean="0"/>
          </a:p>
          <a:p>
            <a:pPr eaLnBrk="1" hangingPunct="1"/>
            <a:endParaRPr lang="pt-BR" altLang="pt-BR" sz="2000" dirty="0" smtClean="0"/>
          </a:p>
          <a:p>
            <a:pPr eaLnBrk="1" hangingPunct="1"/>
            <a:r>
              <a:rPr lang="pt-BR" altLang="pt-BR" sz="2200" b="1" dirty="0" smtClean="0"/>
              <a:t>Capítulo 1</a:t>
            </a:r>
            <a:endParaRPr lang="pt-BR" altLang="pt-BR" dirty="0" smtClean="0"/>
          </a:p>
          <a:p>
            <a:pPr eaLnBrk="1" hangingPunct="1"/>
            <a:r>
              <a:rPr lang="pt-BR" altLang="pt-BR" sz="2000" dirty="0" smtClean="0"/>
              <a:t>Engenharia de Software - Ian </a:t>
            </a:r>
            <a:r>
              <a:rPr lang="pt-BR" altLang="pt-BR" sz="2000" dirty="0" err="1" smtClean="0"/>
              <a:t>Sommerville</a:t>
            </a:r>
            <a:endParaRPr lang="pt-BR" altLang="pt-BR" sz="2000" dirty="0" smtClean="0"/>
          </a:p>
          <a:p>
            <a:pPr eaLnBrk="1" hangingPunct="1"/>
            <a:r>
              <a:rPr lang="pt-BR" altLang="pt-BR" sz="2000" dirty="0" smtClean="0"/>
              <a:t>6ª edição ou 8ª. edição</a:t>
            </a:r>
          </a:p>
          <a:p>
            <a:pPr eaLnBrk="1" hangingPunct="1"/>
            <a:endParaRPr lang="pt-BR" altLang="pt-BR" sz="2000" dirty="0" smtClean="0"/>
          </a:p>
        </p:txBody>
      </p:sp>
      <p:sp>
        <p:nvSpPr>
          <p:cNvPr id="2" name="CaixaDeTexto 1"/>
          <p:cNvSpPr txBox="1"/>
          <p:nvPr/>
        </p:nvSpPr>
        <p:spPr>
          <a:xfrm>
            <a:off x="2555776" y="6165304"/>
            <a:ext cx="4774192" cy="830997"/>
          </a:xfrm>
          <a:prstGeom prst="rect">
            <a:avLst/>
          </a:prstGeom>
          <a:noFill/>
        </p:spPr>
        <p:txBody>
          <a:bodyPr wrap="none" rtlCol="0">
            <a:spAutoFit/>
          </a:bodyPr>
          <a:lstStyle/>
          <a:p>
            <a:r>
              <a:rPr lang="pt-BR" altLang="pt-BR" dirty="0"/>
              <a:t>O Processo – Uma Visão Genérica</a:t>
            </a:r>
          </a:p>
          <a:p>
            <a:endParaRPr lang="pt-B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sz="half" idx="1"/>
          </p:nvPr>
        </p:nvSpPr>
        <p:spPr>
          <a:xfrm>
            <a:off x="533400" y="1143000"/>
            <a:ext cx="6702425" cy="4989513"/>
          </a:xfrm>
        </p:spPr>
        <p:txBody>
          <a:bodyPr/>
          <a:lstStyle/>
          <a:p>
            <a:pPr eaLnBrk="1" hangingPunct="1">
              <a:lnSpc>
                <a:spcPct val="140000"/>
              </a:lnSpc>
            </a:pPr>
            <a:endParaRPr lang="pt-BR" altLang="pt-BR" sz="2800" dirty="0">
              <a:cs typeface="Times New Roman" panose="02020603050405020304" pitchFamily="18" charset="0"/>
            </a:endParaRPr>
          </a:p>
          <a:p>
            <a:pPr eaLnBrk="1" hangingPunct="1">
              <a:lnSpc>
                <a:spcPct val="140000"/>
              </a:lnSpc>
            </a:pPr>
            <a:r>
              <a:rPr lang="pt-BR" altLang="pt-BR" sz="2800" dirty="0" smtClean="0">
                <a:cs typeface="Times New Roman" panose="02020603050405020304" pitchFamily="18" charset="0"/>
              </a:rPr>
              <a:t>Na aula passada comentamos sobre tipos de software, mitos e acontecimentos do software...</a:t>
            </a:r>
          </a:p>
          <a:p>
            <a:pPr eaLnBrk="1" hangingPunct="1">
              <a:lnSpc>
                <a:spcPct val="140000"/>
              </a:lnSpc>
            </a:pPr>
            <a:endParaRPr lang="pt-BR" altLang="pt-BR" sz="2800" dirty="0" smtClean="0">
              <a:cs typeface="Times New Roman" panose="02020603050405020304" pitchFamily="18" charset="0"/>
            </a:endParaRPr>
          </a:p>
          <a:p>
            <a:pPr eaLnBrk="1" hangingPunct="1">
              <a:lnSpc>
                <a:spcPct val="140000"/>
              </a:lnSpc>
            </a:pPr>
            <a:r>
              <a:rPr lang="pt-BR" altLang="pt-BR" sz="2800" dirty="0" smtClean="0">
                <a:cs typeface="Times New Roman" panose="02020603050405020304" pitchFamily="18" charset="0"/>
              </a:rPr>
              <a:t>Isso é real ou mito? </a:t>
            </a:r>
            <a:endParaRPr lang="pt-BR" altLang="pt-BR" sz="2400" dirty="0" smtClean="0">
              <a:cs typeface="Times New Roman" panose="02020603050405020304" pitchFamily="18" charset="0"/>
            </a:endParaRPr>
          </a:p>
        </p:txBody>
      </p:sp>
      <p:sp>
        <p:nvSpPr>
          <p:cNvPr id="2" name="Espaço Reservado para Conteúdo 1"/>
          <p:cNvSpPr>
            <a:spLocks noGrp="1"/>
          </p:cNvSpPr>
          <p:nvPr>
            <p:ph sz="half" idx="2"/>
          </p:nvPr>
        </p:nvSpPr>
        <p:spPr/>
        <p:txBody>
          <a:bodyPr/>
          <a:lstStyle/>
          <a:p>
            <a:endParaRPr lang="pt-BR"/>
          </a:p>
        </p:txBody>
      </p:sp>
      <p:sp>
        <p:nvSpPr>
          <p:cNvPr id="6" name="Espaço Reservado para Número de Slide 5"/>
          <p:cNvSpPr>
            <a:spLocks noGrp="1"/>
          </p:cNvSpPr>
          <p:nvPr>
            <p:ph type="sldNum" sz="quarter" idx="10"/>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D4285BE2-1C86-4E3B-8829-34C183CF2778}" type="slidenum">
              <a:rPr lang="pt-BR" altLang="pt-BR" sz="1200">
                <a:latin typeface="Arial" panose="020B0604020202020204" pitchFamily="34" charset="0"/>
              </a:rPr>
              <a:pPr eaLnBrk="1" hangingPunct="1"/>
              <a:t>2</a:t>
            </a:fld>
            <a:endParaRPr lang="pt-BR" altLang="pt-BR" sz="1200">
              <a:latin typeface="Arial" panose="020B0604020202020204" pitchFamily="34" charset="0"/>
            </a:endParaRPr>
          </a:p>
        </p:txBody>
      </p:sp>
      <p:sp>
        <p:nvSpPr>
          <p:cNvPr id="4102"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pt-BR" altLang="pt-BR" smtClean="0"/>
              <a:t>Isso é Real?</a:t>
            </a:r>
          </a:p>
        </p:txBody>
      </p:sp>
      <p:pic>
        <p:nvPicPr>
          <p:cNvPr id="4" name="Espaço Reservado para Conteúdo 3"/>
          <p:cNvPicPr>
            <a:picLocks noGrp="1" noChangeAspect="1"/>
          </p:cNvPicPr>
          <p:nvPr>
            <p:ph sz="quarter" idx="1"/>
          </p:nvPr>
        </p:nvPicPr>
        <p:blipFill>
          <a:blip r:embed="rId2">
            <a:extLst>
              <a:ext uri="{28A0092B-C50C-407E-A947-70E740481C1C}">
                <a14:useLocalDpi xmlns:a14="http://schemas.microsoft.com/office/drawing/2010/main" xmlns="" val="0"/>
              </a:ext>
            </a:extLst>
          </a:blip>
          <a:stretch>
            <a:fillRect/>
          </a:stretch>
        </p:blipFill>
        <p:spPr>
          <a:xfrm>
            <a:off x="1649419" y="1600200"/>
            <a:ext cx="6080112" cy="4495800"/>
          </a:xfrm>
        </p:spPr>
      </p:pic>
      <p:sp>
        <p:nvSpPr>
          <p:cNvPr id="5125"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42BD5BFB-87C2-4F00-A718-A76FA8416BE2}" type="slidenum">
              <a:rPr lang="pt-BR" altLang="pt-BR" sz="1200">
                <a:latin typeface="Arial" panose="020B0604020202020204" pitchFamily="34" charset="0"/>
              </a:rPr>
              <a:pPr eaLnBrk="1" hangingPunct="1"/>
              <a:t>3</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pt-BR" altLang="pt-BR" smtClean="0"/>
              <a:t>Isso é Real?</a:t>
            </a:r>
          </a:p>
        </p:txBody>
      </p:sp>
      <p:sp>
        <p:nvSpPr>
          <p:cNvPr id="6150"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6"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B3B2C9CC-55D7-4B56-83B4-E4597AB817F7}" type="slidenum">
              <a:rPr lang="pt-BR" altLang="pt-BR" sz="1200">
                <a:latin typeface="Arial" panose="020B0604020202020204" pitchFamily="34" charset="0"/>
              </a:rPr>
              <a:pPr eaLnBrk="1" hangingPunct="1"/>
              <a:t>4</a:t>
            </a:fld>
            <a:endParaRPr lang="pt-BR" altLang="pt-BR" sz="1200">
              <a:latin typeface="Arial" panose="020B0604020202020204" pitchFamily="34" charset="0"/>
            </a:endParaRPr>
          </a:p>
        </p:txBody>
      </p:sp>
      <p:pic>
        <p:nvPicPr>
          <p:cNvPr id="6148"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388" y="1262063"/>
            <a:ext cx="3887787" cy="3030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9" name="Picture 4"/>
          <p:cNvPicPr>
            <a:picLocks noChangeAspect="1" noChangeArrowheads="1"/>
          </p:cNvPicPr>
          <p:nvPr/>
        </p:nvPicPr>
        <p:blipFill>
          <a:blip r:embed="rId3">
            <a:extLst>
              <a:ext uri="{28A0092B-C50C-407E-A947-70E740481C1C}">
                <a14:useLocalDpi xmlns:a14="http://schemas.microsoft.com/office/drawing/2010/main" xmlns="" val="0"/>
              </a:ext>
            </a:extLst>
          </a:blip>
          <a:srcRect t="23254" b="25912"/>
          <a:stretch>
            <a:fillRect/>
          </a:stretch>
        </p:blipFill>
        <p:spPr bwMode="auto">
          <a:xfrm>
            <a:off x="4067175" y="4003675"/>
            <a:ext cx="4968875" cy="2089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578024" y="381825"/>
            <a:ext cx="8763000" cy="1143001"/>
          </a:xfrm>
        </p:spPr>
        <p:txBody>
          <a:bodyPr/>
          <a:lstStyle/>
          <a:p>
            <a:pPr eaLnBrk="1" hangingPunct="1"/>
            <a:r>
              <a:rPr lang="pt-BR" altLang="pt-BR" sz="3200" b="1" dirty="0" smtClean="0">
                <a:cs typeface="Arial" panose="020B0604020202020204" pitchFamily="34" charset="0"/>
              </a:rPr>
              <a:t>Algumas definições de Engenharia de Software</a:t>
            </a:r>
            <a:endParaRPr lang="pt-BR" altLang="pt-BR" sz="3200" dirty="0" smtClean="0">
              <a:cs typeface="Times New Roman" panose="02020603050405020304" pitchFamily="18" charset="0"/>
            </a:endParaRPr>
          </a:p>
        </p:txBody>
      </p:sp>
      <p:sp>
        <p:nvSpPr>
          <p:cNvPr id="7172" name="Rectangle 3"/>
          <p:cNvSpPr>
            <a:spLocks noGrp="1" noChangeArrowheads="1"/>
          </p:cNvSpPr>
          <p:nvPr>
            <p:ph sz="quarter" idx="1"/>
          </p:nvPr>
        </p:nvSpPr>
        <p:spPr>
          <a:xfrm>
            <a:off x="304800" y="1295400"/>
            <a:ext cx="8421688" cy="4953000"/>
          </a:xfrm>
        </p:spPr>
        <p:txBody>
          <a:bodyPr/>
          <a:lstStyle/>
          <a:p>
            <a:pPr eaLnBrk="1" hangingPunct="1">
              <a:lnSpc>
                <a:spcPct val="140000"/>
              </a:lnSpc>
            </a:pPr>
            <a:endParaRPr lang="pt-BR" altLang="pt-BR" sz="2000" dirty="0" smtClean="0">
              <a:cs typeface="Times New Roman" panose="02020603050405020304" pitchFamily="18" charset="0"/>
            </a:endParaRPr>
          </a:p>
          <a:p>
            <a:pPr eaLnBrk="1" hangingPunct="1">
              <a:lnSpc>
                <a:spcPct val="140000"/>
              </a:lnSpc>
            </a:pPr>
            <a:r>
              <a:rPr lang="pt-BR" altLang="pt-BR" sz="2000" dirty="0" smtClean="0">
                <a:cs typeface="Times New Roman" panose="02020603050405020304" pitchFamily="18" charset="0"/>
              </a:rPr>
              <a:t>Segundo Fritz Bauer “Engenharia de Software é a criação e a utilização de sólidos princípios de engenharia a fim de obter softwares econômicos que sejam confiáveis e que trabalham eficientemente em máquinas reais”.</a:t>
            </a:r>
          </a:p>
          <a:p>
            <a:pPr eaLnBrk="1" hangingPunct="1">
              <a:lnSpc>
                <a:spcPct val="140000"/>
              </a:lnSpc>
            </a:pPr>
            <a:r>
              <a:rPr lang="pt-BR" altLang="pt-BR" sz="1800" dirty="0" smtClean="0">
                <a:cs typeface="Times New Roman" panose="02020603050405020304" pitchFamily="18" charset="0"/>
              </a:rPr>
              <a:t>Segundo a IEEE </a:t>
            </a:r>
            <a:r>
              <a:rPr lang="pt-BR" altLang="pt-BR" sz="1800" dirty="0" smtClean="0"/>
              <a:t>610.12., engenharia de software é:</a:t>
            </a:r>
          </a:p>
          <a:p>
            <a:pPr eaLnBrk="1" hangingPunct="1">
              <a:lnSpc>
                <a:spcPct val="140000"/>
              </a:lnSpc>
              <a:buFont typeface="Wingdings" panose="05000000000000000000" pitchFamily="2" charset="2"/>
              <a:buNone/>
            </a:pPr>
            <a:r>
              <a:rPr lang="pt-BR" altLang="pt-BR" sz="1800" b="1" dirty="0" smtClean="0"/>
              <a:t>	1.</a:t>
            </a:r>
            <a:r>
              <a:rPr lang="pt-BR" altLang="pt-BR" sz="1800" dirty="0" smtClean="0"/>
              <a:t> </a:t>
            </a:r>
            <a:r>
              <a:rPr lang="pt-BR" altLang="pt-BR" sz="2000" dirty="0" smtClean="0"/>
              <a:t>A aplicação de uma abordagem sistemática, disciplinada e quantificável ao desenvolvimento, operação e manutenção do software.</a:t>
            </a:r>
          </a:p>
          <a:p>
            <a:pPr lvl="1" eaLnBrk="1" hangingPunct="1">
              <a:lnSpc>
                <a:spcPct val="140000"/>
              </a:lnSpc>
              <a:buFont typeface="Wingdings" panose="05000000000000000000" pitchFamily="2" charset="2"/>
              <a:buNone/>
            </a:pPr>
            <a:r>
              <a:rPr lang="pt-BR" altLang="pt-BR" sz="1800" b="1" dirty="0" smtClean="0"/>
              <a:t>2</a:t>
            </a:r>
            <a:r>
              <a:rPr lang="pt-BR" altLang="pt-BR" sz="1800" dirty="0" smtClean="0"/>
              <a:t>. O estudo das abordagens definidas em </a:t>
            </a:r>
            <a:r>
              <a:rPr lang="pt-BR" altLang="pt-BR" sz="1800" b="1" dirty="0" smtClean="0"/>
              <a:t>1</a:t>
            </a:r>
            <a:r>
              <a:rPr lang="pt-BR" altLang="pt-BR" sz="1800" dirty="0" smtClean="0"/>
              <a:t>.</a:t>
            </a:r>
          </a:p>
          <a:p>
            <a:pPr lvl="1" eaLnBrk="1" hangingPunct="1">
              <a:lnSpc>
                <a:spcPct val="140000"/>
              </a:lnSpc>
              <a:buFont typeface="Wingdings" panose="05000000000000000000" pitchFamily="2" charset="2"/>
              <a:buNone/>
            </a:pPr>
            <a:endParaRPr lang="pt-BR" altLang="pt-BR" sz="1800" dirty="0" smtClean="0"/>
          </a:p>
          <a:p>
            <a:pPr lvl="1" eaLnBrk="1" hangingPunct="1">
              <a:lnSpc>
                <a:spcPct val="140000"/>
              </a:lnSpc>
              <a:buFont typeface="Wingdings" panose="05000000000000000000" pitchFamily="2" charset="2"/>
              <a:buNone/>
            </a:pPr>
            <a:r>
              <a:rPr lang="pt-BR" altLang="pt-BR" sz="1800" b="1" dirty="0" smtClean="0">
                <a:solidFill>
                  <a:schemeClr val="hlink"/>
                </a:solidFill>
              </a:rPr>
              <a:t>Qual é a melhor definição? Essas definições são auto explicativas?</a:t>
            </a:r>
          </a:p>
          <a:p>
            <a:pPr eaLnBrk="1" hangingPunct="1">
              <a:lnSpc>
                <a:spcPct val="140000"/>
              </a:lnSpc>
              <a:buFont typeface="Wingdings" panose="05000000000000000000" pitchFamily="2" charset="2"/>
              <a:buNone/>
            </a:pPr>
            <a:endParaRPr lang="pt-BR" altLang="pt-BR" sz="1800" dirty="0" smtClean="0">
              <a:cs typeface="Times New Roman" panose="02020603050405020304" pitchFamily="18" charset="0"/>
            </a:endParaRPr>
          </a:p>
        </p:txBody>
      </p:sp>
      <p:sp>
        <p:nvSpPr>
          <p:cNvPr id="7173"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EFE8AD42-4C06-4980-A275-9EC9E923C03D}" type="slidenum">
              <a:rPr lang="pt-BR" altLang="pt-BR" sz="1200">
                <a:latin typeface="Arial" panose="020B0604020202020204" pitchFamily="34" charset="0"/>
              </a:rPr>
              <a:pPr eaLnBrk="1" hangingPunct="1"/>
              <a:t>5</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33400" y="-90488"/>
            <a:ext cx="8763000" cy="1143001"/>
          </a:xfrm>
        </p:spPr>
        <p:txBody>
          <a:bodyPr/>
          <a:lstStyle/>
          <a:p>
            <a:pPr eaLnBrk="1" hangingPunct="1"/>
            <a:r>
              <a:rPr lang="pt-BR" altLang="pt-BR" sz="3200" b="1" dirty="0" smtClean="0">
                <a:cs typeface="Arial" panose="020B0604020202020204" pitchFamily="34" charset="0"/>
              </a:rPr>
              <a:t>Algumas definições de Engenharia de Software</a:t>
            </a:r>
            <a:endParaRPr lang="pt-BR" altLang="pt-BR" sz="3200" dirty="0" smtClean="0">
              <a:cs typeface="Times New Roman" panose="02020603050405020304" pitchFamily="18" charset="0"/>
            </a:endParaRPr>
          </a:p>
        </p:txBody>
      </p:sp>
      <p:sp>
        <p:nvSpPr>
          <p:cNvPr id="8196" name="Rectangle 3"/>
          <p:cNvSpPr>
            <a:spLocks noGrp="1" noChangeArrowheads="1"/>
          </p:cNvSpPr>
          <p:nvPr>
            <p:ph sz="quarter" idx="1"/>
          </p:nvPr>
        </p:nvSpPr>
        <p:spPr>
          <a:xfrm>
            <a:off x="179388" y="1125538"/>
            <a:ext cx="8839200" cy="5732462"/>
          </a:xfrm>
        </p:spPr>
        <p:txBody>
          <a:bodyPr/>
          <a:lstStyle/>
          <a:p>
            <a:pPr eaLnBrk="1" hangingPunct="1">
              <a:lnSpc>
                <a:spcPct val="140000"/>
              </a:lnSpc>
              <a:buFont typeface="Wingdings" panose="05000000000000000000" pitchFamily="2" charset="2"/>
              <a:buNone/>
            </a:pPr>
            <a:r>
              <a:rPr lang="pt-BR" altLang="pt-BR" sz="1600" dirty="0" smtClean="0">
                <a:cs typeface="Times New Roman" panose="02020603050405020304" pitchFamily="18" charset="0"/>
              </a:rPr>
              <a:t>	</a:t>
            </a:r>
          </a:p>
          <a:p>
            <a:pPr eaLnBrk="1" hangingPunct="1">
              <a:lnSpc>
                <a:spcPct val="140000"/>
              </a:lnSpc>
              <a:buFont typeface="Wingdings" panose="05000000000000000000" pitchFamily="2" charset="2"/>
              <a:buNone/>
            </a:pPr>
            <a:r>
              <a:rPr lang="pt-BR" altLang="pt-BR" sz="1800" dirty="0" smtClean="0">
                <a:cs typeface="Times New Roman" panose="02020603050405020304" pitchFamily="18" charset="0"/>
              </a:rPr>
              <a:t>Segundo </a:t>
            </a:r>
            <a:r>
              <a:rPr lang="pt-BR" altLang="pt-BR" sz="1800" b="1" dirty="0" err="1" smtClean="0">
                <a:cs typeface="Times New Roman" panose="02020603050405020304" pitchFamily="18" charset="0"/>
              </a:rPr>
              <a:t>Sommerville</a:t>
            </a:r>
            <a:r>
              <a:rPr lang="pt-BR" altLang="pt-BR" sz="1800" dirty="0" smtClean="0">
                <a:cs typeface="Times New Roman" panose="02020603050405020304" pitchFamily="18" charset="0"/>
              </a:rPr>
              <a:t>  a Engenharia de Software “</a:t>
            </a:r>
            <a:r>
              <a:rPr lang="pt-BR" altLang="pt-BR" sz="1800" dirty="0" smtClean="0"/>
              <a:t>É uma </a:t>
            </a:r>
            <a:r>
              <a:rPr lang="pt-BR" altLang="pt-BR" sz="1800" b="1" u="sng" dirty="0" smtClean="0"/>
              <a:t>disciplina de engenharia</a:t>
            </a:r>
            <a:r>
              <a:rPr lang="pt-BR" altLang="pt-BR" sz="1800" dirty="0" smtClean="0"/>
              <a:t> relacionada com </a:t>
            </a:r>
            <a:r>
              <a:rPr lang="pt-BR" altLang="pt-BR" sz="1800" b="1" u="sng" dirty="0" smtClean="0"/>
              <a:t>todos os aspectos da produção de software</a:t>
            </a:r>
            <a:r>
              <a:rPr lang="pt-BR" altLang="pt-BR" sz="1800" dirty="0" smtClean="0"/>
              <a:t>, desde os estágios iniciais de especificação de sistemas até a manutenção desse sistema.”. Sendo que:</a:t>
            </a:r>
          </a:p>
          <a:p>
            <a:pPr eaLnBrk="1" hangingPunct="1">
              <a:lnSpc>
                <a:spcPct val="140000"/>
              </a:lnSpc>
            </a:pPr>
            <a:r>
              <a:rPr lang="pt-BR" altLang="pt-BR" sz="1600" b="1" u="sng" dirty="0" smtClean="0"/>
              <a:t>Disciplina de engenharia</a:t>
            </a:r>
            <a:r>
              <a:rPr lang="pt-BR" altLang="pt-BR" sz="1600" dirty="0" smtClean="0"/>
              <a:t>: os engenheiros fazem as coisas funcionarem. Eles aplicam teorias, métodos e ferramentas onde for apropriado, mas eles os usam de forma seletiva e sempre procuram descobrir soluções para os problemas, mesmo quando não existem teorias e métodos aplicáveis. Os engenheiros reconhecem também que devem trabalhar sob restrições organizacionais e financeiras, e procuram soluções sem perder de vista essas restrições.</a:t>
            </a:r>
          </a:p>
          <a:p>
            <a:pPr eaLnBrk="1" hangingPunct="1">
              <a:lnSpc>
                <a:spcPct val="140000"/>
              </a:lnSpc>
            </a:pPr>
            <a:r>
              <a:rPr lang="pt-BR" altLang="pt-BR" sz="1600" b="1" u="sng" dirty="0" smtClean="0"/>
              <a:t>Todos os aspectos da produção de software</a:t>
            </a:r>
            <a:r>
              <a:rPr lang="pt-BR" altLang="pt-BR" sz="1600" dirty="0" smtClean="0"/>
              <a:t>: a engenharia de software não esta relacionada apenas com os processos técnicos de desenvolvimento de software, mas também com atividades como o gerenciamento de projeto de software e o desenvolvimento de ferramentas, métodos e teorias que </a:t>
            </a:r>
            <a:r>
              <a:rPr lang="pt-BR" altLang="pt-BR" sz="1600" dirty="0" err="1" smtClean="0"/>
              <a:t>apóiem</a:t>
            </a:r>
            <a:r>
              <a:rPr lang="pt-BR" altLang="pt-BR" sz="1600" dirty="0" smtClean="0"/>
              <a:t> a produção de software. </a:t>
            </a:r>
          </a:p>
        </p:txBody>
      </p:sp>
      <p:sp>
        <p:nvSpPr>
          <p:cNvPr id="8197"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660DDD2E-CB44-4E0A-B371-91E78BCA33CF}" type="slidenum">
              <a:rPr lang="pt-BR" altLang="pt-BR" sz="1200">
                <a:latin typeface="Arial" panose="020B0604020202020204" pitchFamily="34" charset="0"/>
              </a:rPr>
              <a:pPr eaLnBrk="1" hangingPunct="1"/>
              <a:t>6</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68313" y="1628775"/>
            <a:ext cx="8229600" cy="836613"/>
          </a:xfrm>
        </p:spPr>
        <p:txBody>
          <a:bodyPr>
            <a:normAutofit fontScale="90000"/>
          </a:bodyPr>
          <a:lstStyle/>
          <a:p>
            <a:pPr eaLnBrk="1" hangingPunct="1"/>
            <a:r>
              <a:rPr lang="pt-BR" altLang="pt-BR" b="1" dirty="0">
                <a:cs typeface="Arial" panose="020B0604020202020204" pitchFamily="34" charset="0"/>
              </a:rPr>
              <a:t/>
            </a:r>
            <a:br>
              <a:rPr lang="pt-BR" altLang="pt-BR" b="1" dirty="0">
                <a:cs typeface="Arial" panose="020B0604020202020204" pitchFamily="34" charset="0"/>
              </a:rPr>
            </a:br>
            <a:r>
              <a:rPr lang="pt-BR" altLang="pt-BR" b="1" dirty="0" smtClean="0">
                <a:cs typeface="Arial" panose="020B0604020202020204" pitchFamily="34" charset="0"/>
              </a:rPr>
              <a:t/>
            </a:r>
            <a:br>
              <a:rPr lang="pt-BR" altLang="pt-BR" b="1" dirty="0" smtClean="0">
                <a:cs typeface="Arial" panose="020B0604020202020204" pitchFamily="34" charset="0"/>
              </a:rPr>
            </a:br>
            <a:r>
              <a:rPr lang="pt-BR" altLang="pt-BR" b="1" dirty="0" smtClean="0">
                <a:cs typeface="Arial" panose="020B0604020202020204" pitchFamily="34" charset="0"/>
              </a:rPr>
              <a:t>Qual é a diferença entre Engenharia de Software e Engenharia de Sistemas?</a:t>
            </a:r>
            <a:endParaRPr lang="pt-BR" altLang="pt-BR" dirty="0" smtClean="0">
              <a:cs typeface="Times New Roman" panose="02020603050405020304" pitchFamily="18" charset="0"/>
            </a:endParaRPr>
          </a:p>
        </p:txBody>
      </p:sp>
      <p:sp>
        <p:nvSpPr>
          <p:cNvPr id="9220" name="Rectangle 3"/>
          <p:cNvSpPr>
            <a:spLocks noGrp="1" noChangeArrowheads="1"/>
          </p:cNvSpPr>
          <p:nvPr>
            <p:ph type="body" sz="half" idx="1"/>
          </p:nvPr>
        </p:nvSpPr>
        <p:spPr>
          <a:xfrm>
            <a:off x="533400" y="1143000"/>
            <a:ext cx="4132263" cy="4989513"/>
          </a:xfrm>
        </p:spPr>
        <p:txBody>
          <a:bodyPr/>
          <a:lstStyle/>
          <a:p>
            <a:pPr algn="ctr" eaLnBrk="1" hangingPunct="1">
              <a:lnSpc>
                <a:spcPct val="170000"/>
              </a:lnSpc>
              <a:buFont typeface="Wingdings" panose="05000000000000000000" pitchFamily="2" charset="2"/>
              <a:buNone/>
            </a:pPr>
            <a:r>
              <a:rPr lang="pt-BR" altLang="pt-BR" sz="2800" smtClean="0">
                <a:cs typeface="Times New Roman" panose="02020603050405020304" pitchFamily="18" charset="0"/>
              </a:rPr>
              <a:t>	</a:t>
            </a:r>
            <a:endParaRPr lang="pt-BR" altLang="pt-BR" sz="2000" b="1" smtClean="0"/>
          </a:p>
        </p:txBody>
      </p:sp>
      <p:sp>
        <p:nvSpPr>
          <p:cNvPr id="2" name="Espaço Reservado para Imagem Online 1"/>
          <p:cNvSpPr>
            <a:spLocks noGrp="1"/>
          </p:cNvSpPr>
          <p:nvPr>
            <p:ph type="clipArt" sz="half" idx="2"/>
          </p:nvPr>
        </p:nvSpPr>
        <p:spPr/>
      </p:sp>
      <p:sp>
        <p:nvSpPr>
          <p:cNvPr id="6" name="Espaço Reservado para Número de Slide 5"/>
          <p:cNvSpPr>
            <a:spLocks noGrp="1"/>
          </p:cNvSpPr>
          <p:nvPr>
            <p:ph type="sldNum" sz="quarter" idx="10"/>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94145E5A-EE7C-436F-9AD4-B42D8C12F1EF}" type="slidenum">
              <a:rPr lang="pt-BR" altLang="pt-BR" sz="1200">
                <a:latin typeface="Arial" panose="020B0604020202020204" pitchFamily="34" charset="0"/>
              </a:rPr>
              <a:pPr eaLnBrk="1" hangingPunct="1"/>
              <a:t>7</a:t>
            </a:fld>
            <a:endParaRPr lang="pt-BR" altLang="pt-BR" sz="1200">
              <a:latin typeface="Arial" panose="020B0604020202020204" pitchFamily="34" charset="0"/>
            </a:endParaRPr>
          </a:p>
        </p:txBody>
      </p:sp>
      <p:sp>
        <p:nvSpPr>
          <p:cNvPr id="9222"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3"/>
          <p:cNvSpPr>
            <a:spLocks noGrp="1" noChangeArrowheads="1"/>
          </p:cNvSpPr>
          <p:nvPr>
            <p:ph type="title"/>
          </p:nvPr>
        </p:nvSpPr>
        <p:spPr>
          <a:xfrm>
            <a:off x="609600" y="476672"/>
            <a:ext cx="7793037" cy="711200"/>
          </a:xfrm>
          <a:noFill/>
        </p:spPr>
        <p:txBody>
          <a:bodyPr/>
          <a:lstStyle/>
          <a:p>
            <a:pPr eaLnBrk="1" hangingPunct="1"/>
            <a:r>
              <a:rPr lang="pt-BR" altLang="pt-BR" dirty="0" smtClean="0"/>
              <a:t>Engenharia de Sistemas</a:t>
            </a:r>
          </a:p>
        </p:txBody>
      </p:sp>
      <p:sp>
        <p:nvSpPr>
          <p:cNvPr id="10243" name="Rectangle 2"/>
          <p:cNvSpPr>
            <a:spLocks noGrp="1" noChangeArrowheads="1"/>
          </p:cNvSpPr>
          <p:nvPr>
            <p:ph sz="quarter" idx="1"/>
          </p:nvPr>
        </p:nvSpPr>
        <p:spPr>
          <a:xfrm>
            <a:off x="533400" y="1430338"/>
            <a:ext cx="8421688" cy="5094287"/>
          </a:xfrm>
        </p:spPr>
        <p:txBody>
          <a:bodyPr/>
          <a:lstStyle/>
          <a:p>
            <a:pPr algn="just" eaLnBrk="1" hangingPunct="1">
              <a:lnSpc>
                <a:spcPct val="140000"/>
              </a:lnSpc>
            </a:pPr>
            <a:r>
              <a:rPr lang="pt-BR" altLang="pt-BR" sz="2400" b="1" smtClean="0">
                <a:solidFill>
                  <a:srgbClr val="FF3300"/>
                </a:solidFill>
                <a:cs typeface="Times New Roman" panose="02020603050405020304" pitchFamily="18" charset="0"/>
              </a:rPr>
              <a:t>O que é sistema?</a:t>
            </a:r>
          </a:p>
          <a:p>
            <a:pPr eaLnBrk="1" hangingPunct="1">
              <a:buFont typeface="Wingdings" panose="05000000000000000000" pitchFamily="2" charset="2"/>
              <a:buNone/>
            </a:pPr>
            <a:r>
              <a:rPr lang="pt-BR" altLang="pt-BR" sz="2000" b="1" smtClean="0"/>
              <a:t>      Existem inúmeras definições...</a:t>
            </a:r>
          </a:p>
          <a:p>
            <a:pPr eaLnBrk="1" hangingPunct="1">
              <a:buFont typeface="Wingdings" panose="05000000000000000000" pitchFamily="2" charset="2"/>
              <a:buNone/>
            </a:pPr>
            <a:r>
              <a:rPr lang="pt-BR" altLang="pt-BR" sz="2000" b="1" smtClean="0"/>
              <a:t>      Um sistema é uma coleção significativa de componentes inter-relacionados, que trabalham em conjunto para atingir algum objetivo.</a:t>
            </a:r>
            <a:r>
              <a:rPr lang="pt-BR" altLang="pt-BR" sz="2000" smtClean="0"/>
              <a:t> </a:t>
            </a:r>
            <a:endParaRPr lang="pt-BR" altLang="pt-BR" sz="2000" b="1" smtClean="0">
              <a:cs typeface="Times New Roman" panose="02020603050405020304" pitchFamily="18" charset="0"/>
            </a:endParaRPr>
          </a:p>
          <a:p>
            <a:pPr algn="just" eaLnBrk="1" hangingPunct="1">
              <a:lnSpc>
                <a:spcPct val="140000"/>
              </a:lnSpc>
            </a:pPr>
            <a:endParaRPr lang="pt-BR" altLang="pt-BR" sz="2000" b="1" smtClean="0">
              <a:cs typeface="Times New Roman" panose="02020603050405020304" pitchFamily="18" charset="0"/>
            </a:endParaRPr>
          </a:p>
          <a:p>
            <a:pPr algn="just" eaLnBrk="1" hangingPunct="1">
              <a:lnSpc>
                <a:spcPct val="140000"/>
              </a:lnSpc>
            </a:pPr>
            <a:r>
              <a:rPr lang="pt-BR" altLang="pt-BR" sz="2000" b="1" smtClean="0">
                <a:cs typeface="Times New Roman" panose="02020603050405020304" pitchFamily="18" charset="0"/>
              </a:rPr>
              <a:t>A </a:t>
            </a:r>
            <a:r>
              <a:rPr lang="pt-BR" altLang="pt-BR" sz="2000" b="1" smtClean="0">
                <a:solidFill>
                  <a:srgbClr val="000000"/>
                </a:solidFill>
                <a:cs typeface="Times New Roman" panose="02020603050405020304" pitchFamily="18" charset="0"/>
              </a:rPr>
              <a:t>engenharia de sistemas se ocupa de todos os aspectos relacionados ao desenvolvimento de sistemas com base em computadores, incluindo hardware, software e engenharia de processos. A engenharia de software é parte desse processo.</a:t>
            </a:r>
          </a:p>
        </p:txBody>
      </p:sp>
      <p:sp>
        <p:nvSpPr>
          <p:cNvPr id="10245"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66BB800B-4117-470A-9B06-CC84108311BA}" type="slidenum">
              <a:rPr lang="pt-BR" altLang="pt-BR" sz="1200">
                <a:latin typeface="Arial" panose="020B0604020202020204" pitchFamily="34" charset="0"/>
              </a:rPr>
              <a:pPr eaLnBrk="1" hangingPunct="1"/>
              <a:t>8</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p:cNvSpPr>
            <a:spLocks noGrp="1" noChangeArrowheads="1"/>
          </p:cNvSpPr>
          <p:nvPr>
            <p:ph type="title"/>
          </p:nvPr>
        </p:nvSpPr>
        <p:spPr>
          <a:xfrm>
            <a:off x="609600" y="476672"/>
            <a:ext cx="7793037" cy="711200"/>
          </a:xfrm>
          <a:noFill/>
        </p:spPr>
        <p:txBody>
          <a:bodyPr/>
          <a:lstStyle/>
          <a:p>
            <a:pPr eaLnBrk="1" hangingPunct="1"/>
            <a:r>
              <a:rPr lang="pt-BR" altLang="pt-BR" dirty="0" smtClean="0"/>
              <a:t>Engenharia de Sistemas</a:t>
            </a:r>
          </a:p>
        </p:txBody>
      </p:sp>
      <p:sp>
        <p:nvSpPr>
          <p:cNvPr id="11267" name="Rectangle 2"/>
          <p:cNvSpPr>
            <a:spLocks noGrp="1" noChangeArrowheads="1"/>
          </p:cNvSpPr>
          <p:nvPr>
            <p:ph sz="quarter" idx="1"/>
          </p:nvPr>
        </p:nvSpPr>
        <p:spPr>
          <a:xfrm>
            <a:off x="533400" y="1430338"/>
            <a:ext cx="8421688" cy="5094287"/>
          </a:xfrm>
        </p:spPr>
        <p:txBody>
          <a:bodyPr/>
          <a:lstStyle/>
          <a:p>
            <a:pPr algn="just" eaLnBrk="1" hangingPunct="1">
              <a:lnSpc>
                <a:spcPct val="140000"/>
              </a:lnSpc>
            </a:pPr>
            <a:r>
              <a:rPr lang="pt-BR" altLang="pt-BR" sz="2000" b="1" smtClean="0">
                <a:solidFill>
                  <a:srgbClr val="000000"/>
                </a:solidFill>
                <a:cs typeface="Times New Roman" panose="02020603050405020304" pitchFamily="18" charset="0"/>
              </a:rPr>
              <a:t>A engenharia de sistemas é a atividade de especificar, projetar, implementar, validar, implantar e manter os sistemas como um todo. Deve-se pensar sobre os serviços que o sistema fornece, as restrições dentro das quais o sistema deve ser construído e operado e as interações do sistema com seu ambiente.</a:t>
            </a:r>
          </a:p>
          <a:p>
            <a:pPr algn="just" eaLnBrk="1" hangingPunct="1">
              <a:lnSpc>
                <a:spcPct val="140000"/>
              </a:lnSpc>
            </a:pPr>
            <a:endParaRPr lang="pt-BR" altLang="pt-BR" sz="2000" b="1" smtClean="0">
              <a:solidFill>
                <a:srgbClr val="000000"/>
              </a:solidFill>
              <a:cs typeface="Times New Roman" panose="02020603050405020304" pitchFamily="18" charset="0"/>
            </a:endParaRPr>
          </a:p>
          <a:p>
            <a:pPr algn="just" eaLnBrk="1" hangingPunct="1">
              <a:lnSpc>
                <a:spcPct val="140000"/>
              </a:lnSpc>
            </a:pPr>
            <a:r>
              <a:rPr lang="pt-BR" altLang="pt-BR" sz="2000" b="1" smtClean="0">
                <a:solidFill>
                  <a:srgbClr val="000000"/>
                </a:solidFill>
                <a:cs typeface="Times New Roman" panose="02020603050405020304" pitchFamily="18" charset="0"/>
              </a:rPr>
              <a:t>Decisões de engenharia de sistemas influenciam em engenharia de software.</a:t>
            </a:r>
          </a:p>
          <a:p>
            <a:pPr algn="just" eaLnBrk="1" hangingPunct="1">
              <a:lnSpc>
                <a:spcPct val="120000"/>
              </a:lnSpc>
            </a:pPr>
            <a:endParaRPr lang="pt-BR" altLang="pt-BR" sz="2000" b="1" smtClean="0">
              <a:solidFill>
                <a:srgbClr val="000000"/>
              </a:solidFill>
              <a:cs typeface="Times New Roman" panose="02020603050405020304" pitchFamily="18" charset="0"/>
            </a:endParaRPr>
          </a:p>
          <a:p>
            <a:pPr algn="just" eaLnBrk="1" hangingPunct="1">
              <a:lnSpc>
                <a:spcPct val="120000"/>
              </a:lnSpc>
            </a:pPr>
            <a:endParaRPr lang="pt-BR" altLang="pt-BR" sz="2400" smtClean="0">
              <a:solidFill>
                <a:srgbClr val="000000"/>
              </a:solidFill>
              <a:cs typeface="Times New Roman" panose="02020603050405020304" pitchFamily="18" charset="0"/>
            </a:endParaRPr>
          </a:p>
          <a:p>
            <a:pPr algn="just" eaLnBrk="1" hangingPunct="1">
              <a:lnSpc>
                <a:spcPct val="120000"/>
              </a:lnSpc>
            </a:pPr>
            <a:endParaRPr lang="pt-BR" altLang="pt-BR" sz="2400" smtClean="0">
              <a:solidFill>
                <a:srgbClr val="000000"/>
              </a:solidFill>
              <a:cs typeface="Times New Roman" panose="02020603050405020304" pitchFamily="18" charset="0"/>
            </a:endParaRPr>
          </a:p>
        </p:txBody>
      </p:sp>
      <p:sp>
        <p:nvSpPr>
          <p:cNvPr id="11269"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57A13570-6C10-482C-90C7-E21A9C1FF6E9}" type="slidenum">
              <a:rPr lang="pt-BR" altLang="pt-BR" sz="1200">
                <a:latin typeface="Arial" panose="020B0604020202020204" pitchFamily="34" charset="0"/>
              </a:rPr>
              <a:pPr eaLnBrk="1" hangingPunct="1"/>
              <a:t>9</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3"/>
          <p:cNvSpPr>
            <a:spLocks noGrp="1" noChangeArrowheads="1"/>
          </p:cNvSpPr>
          <p:nvPr>
            <p:ph type="title"/>
          </p:nvPr>
        </p:nvSpPr>
        <p:spPr>
          <a:xfrm>
            <a:off x="612742" y="540477"/>
            <a:ext cx="7793037" cy="711200"/>
          </a:xfrm>
          <a:noFill/>
        </p:spPr>
        <p:txBody>
          <a:bodyPr/>
          <a:lstStyle/>
          <a:p>
            <a:pPr eaLnBrk="1" hangingPunct="1"/>
            <a:r>
              <a:rPr lang="pt-BR" altLang="pt-BR" dirty="0" smtClean="0"/>
              <a:t>Engenharia de Sistemas</a:t>
            </a:r>
          </a:p>
        </p:txBody>
      </p:sp>
      <p:sp>
        <p:nvSpPr>
          <p:cNvPr id="12291" name="Rectangle 2"/>
          <p:cNvSpPr>
            <a:spLocks noGrp="1" noChangeArrowheads="1"/>
          </p:cNvSpPr>
          <p:nvPr>
            <p:ph sz="quarter" idx="1"/>
          </p:nvPr>
        </p:nvSpPr>
        <p:spPr>
          <a:xfrm>
            <a:off x="395288" y="1125538"/>
            <a:ext cx="7993062" cy="4679950"/>
          </a:xfrm>
        </p:spPr>
        <p:txBody>
          <a:bodyPr/>
          <a:lstStyle/>
          <a:p>
            <a:pPr algn="just" eaLnBrk="1" hangingPunct="1">
              <a:lnSpc>
                <a:spcPct val="140000"/>
              </a:lnSpc>
            </a:pPr>
            <a:endParaRPr lang="pt-BR" altLang="pt-BR" sz="1800" b="1" dirty="0" smtClean="0">
              <a:solidFill>
                <a:srgbClr val="000000"/>
              </a:solidFill>
              <a:cs typeface="Times New Roman" panose="02020603050405020304" pitchFamily="18" charset="0"/>
            </a:endParaRPr>
          </a:p>
          <a:p>
            <a:pPr algn="just" eaLnBrk="1" hangingPunct="1">
              <a:lnSpc>
                <a:spcPct val="140000"/>
              </a:lnSpc>
            </a:pPr>
            <a:r>
              <a:rPr lang="pt-BR" altLang="pt-BR" sz="1800" b="1" dirty="0" smtClean="0">
                <a:solidFill>
                  <a:srgbClr val="000000"/>
                </a:solidFill>
                <a:cs typeface="Times New Roman" panose="02020603050405020304" pitchFamily="18" charset="0"/>
              </a:rPr>
              <a:t>Uma característica de sistemas é que as propriedades e comportamento dos componentes estão intrinsecamente interligados. O funcionamento bem sucedido de cada componente do sistema depende do funcionamento de alguns componentes. Assim, o software somente poderá operar se o processador estiver operacional. O processador poderá realizar computações apenas se o sistema de software, que define essas computações, tiver sido instalado com sucesso.</a:t>
            </a:r>
          </a:p>
          <a:p>
            <a:pPr algn="just" eaLnBrk="1" hangingPunct="1">
              <a:lnSpc>
                <a:spcPct val="140000"/>
              </a:lnSpc>
            </a:pPr>
            <a:r>
              <a:rPr lang="pt-BR" altLang="pt-BR" sz="1800" b="1" dirty="0" smtClean="0">
                <a:solidFill>
                  <a:srgbClr val="FF3300"/>
                </a:solidFill>
                <a:cs typeface="Times New Roman" panose="02020603050405020304" pitchFamily="18" charset="0"/>
              </a:rPr>
              <a:t>Quais seriam os níveis de preocupação com confiabilidade sob o ponto de vista de software?</a:t>
            </a:r>
          </a:p>
          <a:p>
            <a:pPr algn="just" eaLnBrk="1" hangingPunct="1">
              <a:lnSpc>
                <a:spcPct val="140000"/>
              </a:lnSpc>
            </a:pPr>
            <a:r>
              <a:rPr lang="pt-BR" altLang="pt-BR" sz="1800" b="1" dirty="0" smtClean="0">
                <a:solidFill>
                  <a:srgbClr val="FF3300"/>
                </a:solidFill>
                <a:cs typeface="Times New Roman" panose="02020603050405020304" pitchFamily="18" charset="0"/>
              </a:rPr>
              <a:t>Quais seriam os níveis de preocupação com confiabilidade sob o ponto de vista de sistema?</a:t>
            </a:r>
          </a:p>
          <a:p>
            <a:pPr algn="just" eaLnBrk="1" hangingPunct="1">
              <a:lnSpc>
                <a:spcPct val="140000"/>
              </a:lnSpc>
              <a:buFont typeface="Wingdings" panose="05000000000000000000" pitchFamily="2" charset="2"/>
              <a:buNone/>
            </a:pPr>
            <a:endParaRPr lang="pt-BR" altLang="pt-BR" sz="1800" b="1" dirty="0" smtClean="0">
              <a:solidFill>
                <a:srgbClr val="FF3300"/>
              </a:solidFill>
              <a:cs typeface="Times New Roman" panose="02020603050405020304" pitchFamily="18" charset="0"/>
            </a:endParaRPr>
          </a:p>
          <a:p>
            <a:pPr algn="just" eaLnBrk="1" hangingPunct="1">
              <a:lnSpc>
                <a:spcPct val="140000"/>
              </a:lnSpc>
            </a:pPr>
            <a:endParaRPr lang="pt-BR" altLang="pt-BR" sz="1800" b="1" dirty="0" smtClean="0">
              <a:solidFill>
                <a:srgbClr val="FF3300"/>
              </a:solidFill>
              <a:cs typeface="Times New Roman" panose="02020603050405020304" pitchFamily="18" charset="0"/>
            </a:endParaRPr>
          </a:p>
        </p:txBody>
      </p:sp>
      <p:sp>
        <p:nvSpPr>
          <p:cNvPr id="12293"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776B0A88-09F9-4D48-AE5F-844D2417E849}" type="slidenum">
              <a:rPr lang="pt-BR" altLang="pt-BR" sz="1200">
                <a:latin typeface="Arial" panose="020B0604020202020204" pitchFamily="34" charset="0"/>
              </a:rPr>
              <a:pPr eaLnBrk="1" hangingPunct="1"/>
              <a:t>10</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1116013" y="188913"/>
            <a:ext cx="7793037" cy="711200"/>
          </a:xfrm>
          <a:noFill/>
        </p:spPr>
        <p:txBody>
          <a:bodyPr/>
          <a:lstStyle/>
          <a:p>
            <a:pPr eaLnBrk="1" hangingPunct="1"/>
            <a:r>
              <a:rPr lang="pt-BR" altLang="pt-BR" smtClean="0"/>
              <a:t>Engenharia de Sistemas</a:t>
            </a:r>
          </a:p>
        </p:txBody>
      </p:sp>
      <p:sp>
        <p:nvSpPr>
          <p:cNvPr id="13318" name="Rectangle 5"/>
          <p:cNvSpPr>
            <a:spLocks noGrp="1" noChangeArrowheads="1"/>
          </p:cNvSpPr>
          <p:nvPr>
            <p:ph sz="quarter" idx="1"/>
          </p:nvPr>
        </p:nvSpPr>
        <p:spPr>
          <a:xfrm>
            <a:off x="3492500" y="3141663"/>
            <a:ext cx="2505075" cy="1322387"/>
          </a:xfrm>
          <a:noFill/>
        </p:spPr>
        <p:txBody>
          <a:bodyPr/>
          <a:lstStyle/>
          <a:p>
            <a:pPr algn="ctr" eaLnBrk="1" hangingPunct="1">
              <a:buFont typeface="Wingdings" panose="05000000000000000000" pitchFamily="2" charset="2"/>
              <a:buNone/>
            </a:pPr>
            <a:r>
              <a:rPr lang="pt-BR" altLang="pt-BR" sz="2000" b="1" smtClean="0"/>
              <a:t>Engenharia e </a:t>
            </a:r>
          </a:p>
          <a:p>
            <a:pPr algn="ctr" eaLnBrk="1" hangingPunct="1">
              <a:buFont typeface="Wingdings" panose="05000000000000000000" pitchFamily="2" charset="2"/>
              <a:buNone/>
            </a:pPr>
            <a:r>
              <a:rPr lang="pt-BR" altLang="pt-BR" sz="2000" b="1" smtClean="0"/>
              <a:t>Reengenharia de Software</a:t>
            </a:r>
          </a:p>
        </p:txBody>
      </p:sp>
      <p:sp>
        <p:nvSpPr>
          <p:cNvPr id="13336"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24"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3FD391E6-B336-4387-8088-9CB7315F3F28}" type="slidenum">
              <a:rPr lang="pt-BR" altLang="pt-BR" sz="1200">
                <a:latin typeface="Arial" panose="020B0604020202020204" pitchFamily="34" charset="0"/>
              </a:rPr>
              <a:pPr eaLnBrk="1" hangingPunct="1"/>
              <a:t>11</a:t>
            </a:fld>
            <a:endParaRPr lang="pt-BR" altLang="pt-BR" sz="1200">
              <a:latin typeface="Arial" panose="020B0604020202020204" pitchFamily="34" charset="0"/>
            </a:endParaRPr>
          </a:p>
        </p:txBody>
      </p:sp>
      <p:sp>
        <p:nvSpPr>
          <p:cNvPr id="13317" name="Oval 4"/>
          <p:cNvSpPr>
            <a:spLocks noChangeArrowheads="1"/>
          </p:cNvSpPr>
          <p:nvPr/>
        </p:nvSpPr>
        <p:spPr bwMode="auto">
          <a:xfrm>
            <a:off x="3419475" y="2563813"/>
            <a:ext cx="2698750" cy="2438400"/>
          </a:xfrm>
          <a:prstGeom prst="ellipse">
            <a:avLst/>
          </a:prstGeom>
          <a:solidFill>
            <a:srgbClr val="CC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sp>
        <p:nvSpPr>
          <p:cNvPr id="13319" name="Rectangle 6"/>
          <p:cNvSpPr>
            <a:spLocks noChangeArrowheads="1"/>
          </p:cNvSpPr>
          <p:nvPr/>
        </p:nvSpPr>
        <p:spPr bwMode="auto">
          <a:xfrm>
            <a:off x="827088" y="1268413"/>
            <a:ext cx="3455987" cy="935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FF3300"/>
                </a:solidFill>
                <a:latin typeface="Arial" panose="020B0604020202020204" pitchFamily="34" charset="0"/>
              </a:rPr>
              <a:t>Políticas</a:t>
            </a:r>
          </a:p>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FF3300"/>
                </a:solidFill>
                <a:latin typeface="Arial" panose="020B0604020202020204" pitchFamily="34" charset="0"/>
              </a:rPr>
              <a:t>de Segurança</a:t>
            </a:r>
          </a:p>
        </p:txBody>
      </p:sp>
      <p:sp>
        <p:nvSpPr>
          <p:cNvPr id="13320" name="Rectangle 7"/>
          <p:cNvSpPr>
            <a:spLocks noChangeArrowheads="1"/>
          </p:cNvSpPr>
          <p:nvPr/>
        </p:nvSpPr>
        <p:spPr bwMode="auto">
          <a:xfrm>
            <a:off x="5938838" y="2852738"/>
            <a:ext cx="2447925" cy="1296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0000CC"/>
                </a:solidFill>
                <a:latin typeface="Arial" panose="020B0604020202020204" pitchFamily="34" charset="0"/>
              </a:rPr>
              <a:t>Processo de</a:t>
            </a:r>
          </a:p>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0000CC"/>
                </a:solidFill>
                <a:latin typeface="Arial" panose="020B0604020202020204" pitchFamily="34" charset="0"/>
              </a:rPr>
              <a:t>Negócio</a:t>
            </a:r>
          </a:p>
        </p:txBody>
      </p:sp>
      <p:sp>
        <p:nvSpPr>
          <p:cNvPr id="13321" name="Rectangle 8"/>
          <p:cNvSpPr>
            <a:spLocks noChangeArrowheads="1"/>
          </p:cNvSpPr>
          <p:nvPr/>
        </p:nvSpPr>
        <p:spPr bwMode="auto">
          <a:xfrm>
            <a:off x="3563938" y="1268413"/>
            <a:ext cx="2447925" cy="935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CC6600"/>
                </a:solidFill>
                <a:latin typeface="Arial" panose="020B0604020202020204" pitchFamily="34" charset="0"/>
              </a:rPr>
              <a:t>Outros Sistemas </a:t>
            </a:r>
          </a:p>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CC6600"/>
                </a:solidFill>
                <a:latin typeface="Arial" panose="020B0604020202020204" pitchFamily="34" charset="0"/>
              </a:rPr>
              <a:t>de Software </a:t>
            </a:r>
          </a:p>
          <a:p>
            <a:pPr algn="ctr" eaLnBrk="1" hangingPunct="1">
              <a:lnSpc>
                <a:spcPct val="140000"/>
              </a:lnSpc>
              <a:spcBef>
                <a:spcPct val="20000"/>
              </a:spcBef>
              <a:buClr>
                <a:schemeClr val="folHlink"/>
              </a:buClr>
              <a:buSzPct val="60000"/>
              <a:buFont typeface="Wingdings" panose="05000000000000000000" pitchFamily="2" charset="2"/>
              <a:buNone/>
            </a:pPr>
            <a:endParaRPr lang="pt-BR" altLang="pt-BR" sz="1800" b="1">
              <a:solidFill>
                <a:srgbClr val="CC6600"/>
              </a:solidFill>
              <a:latin typeface="Arial" panose="020B0604020202020204" pitchFamily="34" charset="0"/>
            </a:endParaRPr>
          </a:p>
        </p:txBody>
      </p:sp>
      <p:sp>
        <p:nvSpPr>
          <p:cNvPr id="13322" name="Rectangle 9"/>
          <p:cNvSpPr>
            <a:spLocks noChangeArrowheads="1"/>
          </p:cNvSpPr>
          <p:nvPr/>
        </p:nvSpPr>
        <p:spPr bwMode="auto">
          <a:xfrm>
            <a:off x="5435600" y="1484313"/>
            <a:ext cx="2447925" cy="1296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008080"/>
                </a:solidFill>
                <a:latin typeface="Arial" panose="020B0604020202020204" pitchFamily="34" charset="0"/>
              </a:rPr>
              <a:t>Terceirização</a:t>
            </a:r>
          </a:p>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008080"/>
                </a:solidFill>
                <a:latin typeface="Arial" panose="020B0604020202020204" pitchFamily="34" charset="0"/>
              </a:rPr>
              <a:t>de Serviços</a:t>
            </a:r>
          </a:p>
        </p:txBody>
      </p:sp>
      <p:sp>
        <p:nvSpPr>
          <p:cNvPr id="13323" name="Rectangle 10"/>
          <p:cNvSpPr>
            <a:spLocks noChangeArrowheads="1"/>
          </p:cNvSpPr>
          <p:nvPr/>
        </p:nvSpPr>
        <p:spPr bwMode="auto">
          <a:xfrm>
            <a:off x="3635375" y="5300663"/>
            <a:ext cx="2447925" cy="72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33CC33"/>
                </a:solidFill>
                <a:latin typeface="Arial" panose="020B0604020202020204" pitchFamily="34" charset="0"/>
              </a:rPr>
              <a:t>Hardware</a:t>
            </a:r>
          </a:p>
        </p:txBody>
      </p:sp>
      <p:sp>
        <p:nvSpPr>
          <p:cNvPr id="13324" name="Rectangle 11"/>
          <p:cNvSpPr>
            <a:spLocks noChangeArrowheads="1"/>
          </p:cNvSpPr>
          <p:nvPr/>
        </p:nvSpPr>
        <p:spPr bwMode="auto">
          <a:xfrm>
            <a:off x="5651500" y="4652963"/>
            <a:ext cx="2447925" cy="1296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latin typeface="Arial" panose="020B0604020202020204" pitchFamily="34" charset="0"/>
              </a:rPr>
              <a:t>Redes</a:t>
            </a:r>
          </a:p>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latin typeface="Arial" panose="020B0604020202020204" pitchFamily="34" charset="0"/>
              </a:rPr>
              <a:t>(infra-estrutura, gerenciamento)</a:t>
            </a:r>
          </a:p>
        </p:txBody>
      </p:sp>
      <p:sp>
        <p:nvSpPr>
          <p:cNvPr id="13325" name="Rectangle 12"/>
          <p:cNvSpPr>
            <a:spLocks noChangeArrowheads="1"/>
          </p:cNvSpPr>
          <p:nvPr/>
        </p:nvSpPr>
        <p:spPr bwMode="auto">
          <a:xfrm>
            <a:off x="1547813" y="4581525"/>
            <a:ext cx="2447925" cy="129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6666FF"/>
                </a:solidFill>
                <a:latin typeface="Arial" panose="020B0604020202020204" pitchFamily="34" charset="0"/>
              </a:rPr>
              <a:t>Políticas, Regras e</a:t>
            </a:r>
          </a:p>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6666FF"/>
                </a:solidFill>
                <a:latin typeface="Arial" panose="020B0604020202020204" pitchFamily="34" charset="0"/>
              </a:rPr>
              <a:t>Procedimentos da</a:t>
            </a:r>
          </a:p>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6666FF"/>
                </a:solidFill>
                <a:latin typeface="Arial" panose="020B0604020202020204" pitchFamily="34" charset="0"/>
              </a:rPr>
              <a:t>Empresa</a:t>
            </a:r>
          </a:p>
        </p:txBody>
      </p:sp>
      <p:sp>
        <p:nvSpPr>
          <p:cNvPr id="13326" name="Rectangle 13"/>
          <p:cNvSpPr>
            <a:spLocks noChangeArrowheads="1"/>
          </p:cNvSpPr>
          <p:nvPr/>
        </p:nvSpPr>
        <p:spPr bwMode="auto">
          <a:xfrm>
            <a:off x="971550" y="2995613"/>
            <a:ext cx="2447925" cy="1296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FF9966"/>
                </a:solidFill>
                <a:latin typeface="Arial" panose="020B0604020202020204" pitchFamily="34" charset="0"/>
              </a:rPr>
              <a:t>Fatores</a:t>
            </a:r>
          </a:p>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a:solidFill>
                  <a:srgbClr val="FF9966"/>
                </a:solidFill>
                <a:latin typeface="Arial" panose="020B0604020202020204" pitchFamily="34" charset="0"/>
              </a:rPr>
              <a:t>Humanos</a:t>
            </a:r>
          </a:p>
        </p:txBody>
      </p:sp>
      <p:sp>
        <p:nvSpPr>
          <p:cNvPr id="13327" name="Line 14"/>
          <p:cNvSpPr>
            <a:spLocks noChangeShapeType="1"/>
          </p:cNvSpPr>
          <p:nvPr/>
        </p:nvSpPr>
        <p:spPr bwMode="auto">
          <a:xfrm>
            <a:off x="2771775" y="2203450"/>
            <a:ext cx="935038" cy="720725"/>
          </a:xfrm>
          <a:prstGeom prst="line">
            <a:avLst/>
          </a:prstGeom>
          <a:noFill/>
          <a:ln w="38100">
            <a:solidFill>
              <a:srgbClr val="FF33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pt-BR"/>
          </a:p>
        </p:txBody>
      </p:sp>
      <p:sp>
        <p:nvSpPr>
          <p:cNvPr id="13328" name="Line 15"/>
          <p:cNvSpPr>
            <a:spLocks noChangeShapeType="1"/>
          </p:cNvSpPr>
          <p:nvPr/>
        </p:nvSpPr>
        <p:spPr bwMode="auto">
          <a:xfrm>
            <a:off x="4714875" y="2060575"/>
            <a:ext cx="0" cy="503238"/>
          </a:xfrm>
          <a:prstGeom prst="line">
            <a:avLst/>
          </a:prstGeom>
          <a:noFill/>
          <a:ln w="38100">
            <a:solidFill>
              <a:srgbClr val="CC66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pt-BR"/>
          </a:p>
        </p:txBody>
      </p:sp>
      <p:sp>
        <p:nvSpPr>
          <p:cNvPr id="13329" name="Line 16"/>
          <p:cNvSpPr>
            <a:spLocks noChangeShapeType="1"/>
          </p:cNvSpPr>
          <p:nvPr/>
        </p:nvSpPr>
        <p:spPr bwMode="auto">
          <a:xfrm flipH="1">
            <a:off x="5580063" y="2276475"/>
            <a:ext cx="574675" cy="503238"/>
          </a:xfrm>
          <a:prstGeom prst="line">
            <a:avLst/>
          </a:prstGeom>
          <a:noFill/>
          <a:ln w="38100">
            <a:solidFill>
              <a:srgbClr val="00808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pt-BR"/>
          </a:p>
        </p:txBody>
      </p:sp>
      <p:sp>
        <p:nvSpPr>
          <p:cNvPr id="13330" name="Line 17"/>
          <p:cNvSpPr>
            <a:spLocks noChangeShapeType="1"/>
          </p:cNvSpPr>
          <p:nvPr/>
        </p:nvSpPr>
        <p:spPr bwMode="auto">
          <a:xfrm>
            <a:off x="6083300" y="3500438"/>
            <a:ext cx="647700" cy="0"/>
          </a:xfrm>
          <a:prstGeom prst="line">
            <a:avLst/>
          </a:prstGeom>
          <a:noFill/>
          <a:ln w="38100">
            <a:solidFill>
              <a:srgbClr val="0000CC"/>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pt-BR"/>
          </a:p>
        </p:txBody>
      </p:sp>
      <p:sp>
        <p:nvSpPr>
          <p:cNvPr id="13331" name="Line 18"/>
          <p:cNvSpPr>
            <a:spLocks noChangeShapeType="1"/>
          </p:cNvSpPr>
          <p:nvPr/>
        </p:nvSpPr>
        <p:spPr bwMode="auto">
          <a:xfrm>
            <a:off x="5580063" y="4724400"/>
            <a:ext cx="936625" cy="433388"/>
          </a:xfrm>
          <a:prstGeom prst="line">
            <a:avLst/>
          </a:prstGeom>
          <a:noFill/>
          <a:ln w="38100">
            <a:solidFill>
              <a:schemeClr val="tx1"/>
            </a:solidFill>
            <a:round/>
            <a:headEnd type="arrow"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pt-BR"/>
          </a:p>
        </p:txBody>
      </p:sp>
      <p:sp>
        <p:nvSpPr>
          <p:cNvPr id="13332" name="Line 19"/>
          <p:cNvSpPr>
            <a:spLocks noChangeShapeType="1"/>
          </p:cNvSpPr>
          <p:nvPr/>
        </p:nvSpPr>
        <p:spPr bwMode="auto">
          <a:xfrm flipV="1">
            <a:off x="2627313" y="4148138"/>
            <a:ext cx="792162" cy="576262"/>
          </a:xfrm>
          <a:prstGeom prst="line">
            <a:avLst/>
          </a:prstGeom>
          <a:noFill/>
          <a:ln w="38100">
            <a:solidFill>
              <a:srgbClr val="6666FF"/>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pt-BR"/>
          </a:p>
        </p:txBody>
      </p:sp>
      <p:sp>
        <p:nvSpPr>
          <p:cNvPr id="13333" name="Line 20"/>
          <p:cNvSpPr>
            <a:spLocks noChangeShapeType="1"/>
          </p:cNvSpPr>
          <p:nvPr/>
        </p:nvSpPr>
        <p:spPr bwMode="auto">
          <a:xfrm flipH="1" flipV="1">
            <a:off x="4787900" y="5013325"/>
            <a:ext cx="1588" cy="433388"/>
          </a:xfrm>
          <a:prstGeom prst="line">
            <a:avLst/>
          </a:prstGeom>
          <a:noFill/>
          <a:ln w="38100">
            <a:solidFill>
              <a:srgbClr val="33CC33"/>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pt-BR"/>
          </a:p>
        </p:txBody>
      </p:sp>
      <p:sp>
        <p:nvSpPr>
          <p:cNvPr id="13334" name="Line 21"/>
          <p:cNvSpPr>
            <a:spLocks noChangeShapeType="1"/>
          </p:cNvSpPr>
          <p:nvPr/>
        </p:nvSpPr>
        <p:spPr bwMode="auto">
          <a:xfrm flipV="1">
            <a:off x="2484438" y="3429000"/>
            <a:ext cx="1006475" cy="0"/>
          </a:xfrm>
          <a:prstGeom prst="line">
            <a:avLst/>
          </a:prstGeom>
          <a:noFill/>
          <a:ln w="38100">
            <a:solidFill>
              <a:srgbClr val="FF9966"/>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pt-BR"/>
          </a:p>
        </p:txBody>
      </p:sp>
      <p:sp>
        <p:nvSpPr>
          <p:cNvPr id="13335" name="Rectangle 22"/>
          <p:cNvSpPr>
            <a:spLocks noChangeArrowheads="1"/>
          </p:cNvSpPr>
          <p:nvPr/>
        </p:nvSpPr>
        <p:spPr bwMode="auto">
          <a:xfrm>
            <a:off x="1187450" y="908050"/>
            <a:ext cx="3455988" cy="43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lnSpc>
                <a:spcPct val="140000"/>
              </a:lnSpc>
              <a:spcBef>
                <a:spcPct val="20000"/>
              </a:spcBef>
              <a:buClr>
                <a:schemeClr val="folHlink"/>
              </a:buClr>
              <a:buSzPct val="60000"/>
              <a:buFont typeface="Wingdings" panose="05000000000000000000" pitchFamily="2" charset="2"/>
              <a:buNone/>
            </a:pPr>
            <a:r>
              <a:rPr lang="pt-BR" altLang="pt-BR" sz="1800" b="1" dirty="0">
                <a:solidFill>
                  <a:schemeClr val="hlink"/>
                </a:solidFill>
                <a:latin typeface="Arial" panose="020B0604020202020204" pitchFamily="34" charset="0"/>
              </a:rPr>
              <a:t>ENGENHARIA DE SISTEMAS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Grp="1" noChangeArrowheads="1"/>
          </p:cNvSpPr>
          <p:nvPr>
            <p:ph type="title"/>
          </p:nvPr>
        </p:nvSpPr>
        <p:spPr>
          <a:xfrm>
            <a:off x="251521" y="188913"/>
            <a:ext cx="8657530" cy="711200"/>
          </a:xfrm>
          <a:noFill/>
        </p:spPr>
        <p:txBody>
          <a:bodyPr/>
          <a:lstStyle/>
          <a:p>
            <a:pPr eaLnBrk="1" hangingPunct="1"/>
            <a:r>
              <a:rPr lang="pt-BR" altLang="pt-BR" dirty="0" smtClean="0"/>
              <a:t>Engenharia de Sistemas - Conclusões</a:t>
            </a:r>
          </a:p>
        </p:txBody>
      </p:sp>
      <p:sp>
        <p:nvSpPr>
          <p:cNvPr id="14339" name="Rectangle 2"/>
          <p:cNvSpPr>
            <a:spLocks noGrp="1" noChangeArrowheads="1"/>
          </p:cNvSpPr>
          <p:nvPr>
            <p:ph sz="quarter" idx="1"/>
          </p:nvPr>
        </p:nvSpPr>
        <p:spPr>
          <a:xfrm>
            <a:off x="533400" y="1430338"/>
            <a:ext cx="8421688" cy="5094287"/>
          </a:xfrm>
          <a:noFill/>
          <a:extLst>
            <a:ext uri="{91240B29-F687-4F45-9708-019B960494DF}">
              <a14:hiddenLine xmlns:a14="http://schemas.microsoft.com/office/drawing/2010/main" xmlns="" w="9525" cap="flat" cmpd="sng" algn="ctr">
                <a:solidFill>
                  <a:schemeClr val="tx1"/>
                </a:solidFill>
                <a:prstDash val="solid"/>
                <a:miter lim="800000"/>
                <a:headEnd/>
                <a:tailEnd/>
              </a14:hiddenLine>
            </a:ext>
          </a:extLst>
        </p:spPr>
        <p:txBody>
          <a:bodyPr/>
          <a:lstStyle/>
          <a:p>
            <a:pPr algn="just" eaLnBrk="1" hangingPunct="1">
              <a:lnSpc>
                <a:spcPct val="140000"/>
              </a:lnSpc>
            </a:pPr>
            <a:r>
              <a:rPr lang="pt-BR" altLang="pt-BR" sz="2000" b="1" smtClean="0">
                <a:solidFill>
                  <a:srgbClr val="000000"/>
                </a:solidFill>
                <a:cs typeface="Times New Roman" panose="02020603050405020304" pitchFamily="18" charset="0"/>
              </a:rPr>
              <a:t>A engenharia de sistemas é um processo complexo e difícil, que requer a entrada de uma série de disciplinas de engenharia.</a:t>
            </a:r>
          </a:p>
          <a:p>
            <a:pPr algn="just" eaLnBrk="1" hangingPunct="1">
              <a:lnSpc>
                <a:spcPct val="140000"/>
              </a:lnSpc>
            </a:pPr>
            <a:endParaRPr lang="pt-BR" altLang="pt-BR" sz="2000" b="1" smtClean="0">
              <a:solidFill>
                <a:srgbClr val="000000"/>
              </a:solidFill>
              <a:cs typeface="Times New Roman" panose="02020603050405020304" pitchFamily="18" charset="0"/>
            </a:endParaRPr>
          </a:p>
          <a:p>
            <a:pPr algn="just" eaLnBrk="1" hangingPunct="1">
              <a:lnSpc>
                <a:spcPct val="140000"/>
              </a:lnSpc>
            </a:pPr>
            <a:r>
              <a:rPr lang="pt-BR" altLang="pt-BR" sz="2000" b="1" smtClean="0">
                <a:solidFill>
                  <a:srgbClr val="000000"/>
                </a:solidFill>
                <a:cs typeface="Times New Roman" panose="02020603050405020304" pitchFamily="18" charset="0"/>
              </a:rPr>
              <a:t>Mas cada vez mais há uma tendência de integração entre as disciplinas da engenharia sob o ponto de vista de tecnologia, normas, padrões, diretrizes, processos, métodos, técnica e principalmente sobre a Qualidade do Sistema/Serviço.</a:t>
            </a:r>
          </a:p>
        </p:txBody>
      </p:sp>
      <p:sp>
        <p:nvSpPr>
          <p:cNvPr id="14341"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BF67F3F9-53D9-48DF-BA63-002FCC9ECEF9}" type="slidenum">
              <a:rPr lang="pt-BR" altLang="pt-BR" sz="1200">
                <a:latin typeface="Arial" panose="020B0604020202020204" pitchFamily="34" charset="0"/>
              </a:rPr>
              <a:pPr eaLnBrk="1" hangingPunct="1"/>
              <a:t>12</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190500" y="373063"/>
            <a:ext cx="8763000" cy="1143000"/>
          </a:xfrm>
        </p:spPr>
        <p:txBody>
          <a:bodyPr/>
          <a:lstStyle/>
          <a:p>
            <a:pPr algn="ctr" eaLnBrk="1" hangingPunct="1"/>
            <a:r>
              <a:rPr lang="pt-BR" altLang="pt-BR" sz="4000" b="1" dirty="0" smtClean="0">
                <a:cs typeface="Arial" panose="020B0604020202020204" pitchFamily="34" charset="0"/>
              </a:rPr>
              <a:t>Engenharia de Software em Camadas</a:t>
            </a:r>
            <a:endParaRPr lang="pt-BR" altLang="pt-BR" sz="4000" dirty="0" smtClean="0">
              <a:cs typeface="Times New Roman" panose="02020603050405020304" pitchFamily="18" charset="0"/>
            </a:endParaRPr>
          </a:p>
        </p:txBody>
      </p:sp>
      <p:sp>
        <p:nvSpPr>
          <p:cNvPr id="15365"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07F8F5DD-8F70-417A-A8E3-4DEB69273494}" type="slidenum">
              <a:rPr lang="pt-BR" altLang="pt-BR" sz="1200">
                <a:latin typeface="Arial" panose="020B0604020202020204" pitchFamily="34" charset="0"/>
              </a:rPr>
              <a:pPr eaLnBrk="1" hangingPunct="1"/>
              <a:t>13</a:t>
            </a:fld>
            <a:endParaRPr lang="pt-BR" altLang="pt-BR" sz="1200">
              <a:latin typeface="Arial" panose="020B0604020202020204" pitchFamily="34" charset="0"/>
            </a:endParaRPr>
          </a:p>
        </p:txBody>
      </p:sp>
      <p:pic>
        <p:nvPicPr>
          <p:cNvPr id="2" name="Imagem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7679" y="1785708"/>
            <a:ext cx="7468642" cy="328658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a:xfrm>
            <a:off x="578310" y="305662"/>
            <a:ext cx="8153400" cy="990600"/>
          </a:xfrm>
          <a:noFill/>
        </p:spPr>
        <p:txBody>
          <a:bodyPr/>
          <a:lstStyle/>
          <a:p>
            <a:pPr eaLnBrk="1" hangingPunct="1"/>
            <a:r>
              <a:rPr lang="pt-BR" altLang="pt-BR" sz="4000" b="1" dirty="0" smtClean="0"/>
              <a:t>Engenharia de Software em Camadas</a:t>
            </a:r>
          </a:p>
        </p:txBody>
      </p:sp>
      <p:sp>
        <p:nvSpPr>
          <p:cNvPr id="16387" name="Rectangle 3"/>
          <p:cNvSpPr>
            <a:spLocks noGrp="1" noChangeArrowheads="1"/>
          </p:cNvSpPr>
          <p:nvPr>
            <p:ph sz="quarter" idx="1"/>
          </p:nvPr>
        </p:nvSpPr>
        <p:spPr/>
        <p:txBody>
          <a:bodyPr>
            <a:normAutofit fontScale="92500" lnSpcReduction="10000"/>
          </a:bodyPr>
          <a:lstStyle/>
          <a:p>
            <a:pPr algn="just" eaLnBrk="1" hangingPunct="1">
              <a:lnSpc>
                <a:spcPct val="90000"/>
              </a:lnSpc>
            </a:pPr>
            <a:r>
              <a:rPr lang="pt-BR" altLang="pt-BR" sz="1700" b="1" smtClean="0">
                <a:solidFill>
                  <a:srgbClr val="000000"/>
                </a:solidFill>
                <a:cs typeface="Times New Roman" panose="02020603050405020304" pitchFamily="18" charset="0"/>
              </a:rPr>
              <a:t>Qualidade: </a:t>
            </a:r>
            <a:r>
              <a:rPr lang="pt-BR" altLang="pt-BR" sz="1700" smtClean="0">
                <a:solidFill>
                  <a:srgbClr val="000000"/>
                </a:solidFill>
                <a:cs typeface="Times New Roman" panose="02020603050405020304" pitchFamily="18" charset="0"/>
              </a:rPr>
              <a:t>É a camada que suporta a engenharia de software, tendo como foco um software total com qualidade. </a:t>
            </a:r>
          </a:p>
          <a:p>
            <a:pPr algn="just" eaLnBrk="1" hangingPunct="1">
              <a:lnSpc>
                <a:spcPct val="90000"/>
              </a:lnSpc>
              <a:buFont typeface="Wingdings" panose="05000000000000000000" pitchFamily="2" charset="2"/>
              <a:buNone/>
            </a:pPr>
            <a:r>
              <a:rPr lang="pt-BR" altLang="pt-BR" sz="1700" b="1" smtClean="0">
                <a:solidFill>
                  <a:srgbClr val="FF3300"/>
                </a:solidFill>
                <a:cs typeface="Times New Roman" panose="02020603050405020304" pitchFamily="18" charset="0"/>
              </a:rPr>
              <a:t>	Um maior detalhamento será descrito no material de Qualidade e discutido.</a:t>
            </a:r>
          </a:p>
          <a:p>
            <a:pPr algn="just" eaLnBrk="1" hangingPunct="1">
              <a:lnSpc>
                <a:spcPct val="90000"/>
              </a:lnSpc>
            </a:pPr>
            <a:endParaRPr lang="pt-BR" altLang="pt-BR" sz="1700" smtClean="0">
              <a:solidFill>
                <a:srgbClr val="FF3300"/>
              </a:solidFill>
              <a:cs typeface="Times New Roman" panose="02020603050405020304" pitchFamily="18" charset="0"/>
            </a:endParaRPr>
          </a:p>
          <a:p>
            <a:pPr algn="just" eaLnBrk="1" hangingPunct="1">
              <a:lnSpc>
                <a:spcPct val="90000"/>
              </a:lnSpc>
            </a:pPr>
            <a:r>
              <a:rPr lang="pt-BR" altLang="pt-BR" sz="1700" b="1" smtClean="0">
                <a:solidFill>
                  <a:srgbClr val="000000"/>
                </a:solidFill>
                <a:cs typeface="Times New Roman" panose="02020603050405020304" pitchFamily="18" charset="0"/>
              </a:rPr>
              <a:t>Processo:</a:t>
            </a:r>
            <a:r>
              <a:rPr lang="pt-BR" altLang="pt-BR" sz="1700" smtClean="0">
                <a:solidFill>
                  <a:srgbClr val="000000"/>
                </a:solidFill>
                <a:cs typeface="Times New Roman" panose="02020603050405020304" pitchFamily="18" charset="0"/>
              </a:rPr>
              <a:t> É um conjunto de atividades e resultados associados que geram um produto de software. Há quatro atividades de processo fundamentais comuns a todos os processos de software.</a:t>
            </a:r>
          </a:p>
          <a:p>
            <a:pPr algn="just" eaLnBrk="1" hangingPunct="1">
              <a:lnSpc>
                <a:spcPct val="90000"/>
              </a:lnSpc>
              <a:buFont typeface="Wingdings" panose="05000000000000000000" pitchFamily="2" charset="2"/>
              <a:buNone/>
            </a:pPr>
            <a:r>
              <a:rPr lang="pt-BR" altLang="pt-BR" sz="1700" smtClean="0">
                <a:solidFill>
                  <a:srgbClr val="000000"/>
                </a:solidFill>
                <a:cs typeface="Times New Roman" panose="02020603050405020304" pitchFamily="18" charset="0"/>
              </a:rPr>
              <a:t>	</a:t>
            </a:r>
            <a:r>
              <a:rPr lang="pt-BR" altLang="pt-BR" sz="1700" b="1" smtClean="0">
                <a:solidFill>
                  <a:srgbClr val="000000"/>
                </a:solidFill>
                <a:cs typeface="Times New Roman" panose="02020603050405020304" pitchFamily="18" charset="0"/>
              </a:rPr>
              <a:t>1. Especificação do software:</a:t>
            </a:r>
            <a:r>
              <a:rPr lang="pt-BR" altLang="pt-BR" sz="1700" smtClean="0">
                <a:solidFill>
                  <a:srgbClr val="000000"/>
                </a:solidFill>
                <a:cs typeface="Times New Roman" panose="02020603050405020304" pitchFamily="18" charset="0"/>
              </a:rPr>
              <a:t> as funcionalidades (requisitos funcionais), as restrições tecnológicas (requisitos não-funcionais ou atributos)  e as restrições de negócio (requisitos de domínio) devem ser definidas.</a:t>
            </a:r>
          </a:p>
          <a:p>
            <a:pPr algn="just" eaLnBrk="1" hangingPunct="1">
              <a:lnSpc>
                <a:spcPct val="90000"/>
              </a:lnSpc>
              <a:buFont typeface="Wingdings" panose="05000000000000000000" pitchFamily="2" charset="2"/>
              <a:buNone/>
            </a:pPr>
            <a:r>
              <a:rPr lang="pt-BR" altLang="pt-BR" sz="1700" b="1" smtClean="0">
                <a:solidFill>
                  <a:srgbClr val="000000"/>
                </a:solidFill>
                <a:cs typeface="Times New Roman" panose="02020603050405020304" pitchFamily="18" charset="0"/>
              </a:rPr>
              <a:t>	2. Desenvolvimento do software:</a:t>
            </a:r>
            <a:r>
              <a:rPr lang="pt-BR" altLang="pt-BR" sz="1700" smtClean="0">
                <a:solidFill>
                  <a:srgbClr val="000000"/>
                </a:solidFill>
                <a:cs typeface="Times New Roman" panose="02020603050405020304" pitchFamily="18" charset="0"/>
              </a:rPr>
              <a:t> detalhamento, solução e codificação devem ser realizadas de modo que atenda as especificações.</a:t>
            </a:r>
          </a:p>
          <a:p>
            <a:pPr algn="just" eaLnBrk="1" hangingPunct="1">
              <a:lnSpc>
                <a:spcPct val="90000"/>
              </a:lnSpc>
              <a:buFont typeface="Wingdings" panose="05000000000000000000" pitchFamily="2" charset="2"/>
              <a:buNone/>
            </a:pPr>
            <a:r>
              <a:rPr lang="pt-BR" altLang="pt-BR" sz="1700" b="1" smtClean="0">
                <a:solidFill>
                  <a:srgbClr val="000000"/>
                </a:solidFill>
                <a:cs typeface="Times New Roman" panose="02020603050405020304" pitchFamily="18" charset="0"/>
              </a:rPr>
              <a:t>	3. Validação do software:</a:t>
            </a:r>
            <a:r>
              <a:rPr lang="pt-BR" altLang="pt-BR" sz="1700" smtClean="0">
                <a:solidFill>
                  <a:srgbClr val="000000"/>
                </a:solidFill>
                <a:cs typeface="Times New Roman" panose="02020603050405020304" pitchFamily="18" charset="0"/>
              </a:rPr>
              <a:t> o software tem de ser validado para garantir que ele realize o que foi especificado</a:t>
            </a:r>
          </a:p>
          <a:p>
            <a:pPr algn="just" eaLnBrk="1" hangingPunct="1">
              <a:lnSpc>
                <a:spcPct val="90000"/>
              </a:lnSpc>
              <a:buFont typeface="Wingdings" panose="05000000000000000000" pitchFamily="2" charset="2"/>
              <a:buNone/>
            </a:pPr>
            <a:r>
              <a:rPr lang="pt-BR" altLang="pt-BR" sz="1700" b="1" smtClean="0">
                <a:solidFill>
                  <a:srgbClr val="000000"/>
                </a:solidFill>
                <a:cs typeface="Times New Roman" panose="02020603050405020304" pitchFamily="18" charset="0"/>
              </a:rPr>
              <a:t>	4. Evolução do software:</a:t>
            </a:r>
            <a:r>
              <a:rPr lang="pt-BR" altLang="pt-BR" sz="1700" smtClean="0">
                <a:solidFill>
                  <a:srgbClr val="000000"/>
                </a:solidFill>
                <a:cs typeface="Times New Roman" panose="02020603050405020304" pitchFamily="18" charset="0"/>
              </a:rPr>
              <a:t> O software deve evoluir para atender às necessidade mutáveis do cliente/usuário.</a:t>
            </a:r>
          </a:p>
          <a:p>
            <a:pPr algn="just" eaLnBrk="1" hangingPunct="1">
              <a:lnSpc>
                <a:spcPct val="90000"/>
              </a:lnSpc>
              <a:buFont typeface="Wingdings" panose="05000000000000000000" pitchFamily="2" charset="2"/>
              <a:buNone/>
            </a:pPr>
            <a:r>
              <a:rPr lang="pt-BR" altLang="pt-BR" sz="1700" b="1" smtClean="0">
                <a:solidFill>
                  <a:srgbClr val="FF3300"/>
                </a:solidFill>
                <a:cs typeface="Times New Roman" panose="02020603050405020304" pitchFamily="18" charset="0"/>
              </a:rPr>
              <a:t>	Um maior detalhamento será descrito no material de Modelos de Processos de Software e discutido.</a:t>
            </a:r>
          </a:p>
          <a:p>
            <a:pPr algn="just" eaLnBrk="1" hangingPunct="1">
              <a:lnSpc>
                <a:spcPct val="80000"/>
              </a:lnSpc>
              <a:buFont typeface="Wingdings" panose="05000000000000000000" pitchFamily="2" charset="2"/>
              <a:buNone/>
            </a:pPr>
            <a:endParaRPr lang="pt-BR" altLang="pt-BR" sz="1700" smtClean="0">
              <a:solidFill>
                <a:srgbClr val="000000"/>
              </a:solidFill>
              <a:cs typeface="Times New Roman" panose="02020603050405020304" pitchFamily="18" charset="0"/>
            </a:endParaRPr>
          </a:p>
          <a:p>
            <a:pPr eaLnBrk="1" hangingPunct="1">
              <a:lnSpc>
                <a:spcPct val="80000"/>
              </a:lnSpc>
            </a:pPr>
            <a:endParaRPr lang="pt-BR" altLang="pt-BR" sz="1600" smtClean="0"/>
          </a:p>
        </p:txBody>
      </p:sp>
      <p:sp>
        <p:nvSpPr>
          <p:cNvPr id="16390"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6"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945AC5CD-BFAC-41AD-97AF-F70B77038481}" type="slidenum">
              <a:rPr lang="pt-BR" altLang="pt-BR" sz="1200">
                <a:latin typeface="Arial" panose="020B0604020202020204" pitchFamily="34" charset="0"/>
              </a:rPr>
              <a:pPr eaLnBrk="1" hangingPunct="1"/>
              <a:t>14</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pt-BR" altLang="pt-BR" sz="4000" b="1" dirty="0" smtClean="0">
                <a:cs typeface="Arial" panose="020B0604020202020204" pitchFamily="34" charset="0"/>
              </a:rPr>
              <a:t>Engenharia de Software em Camadas</a:t>
            </a:r>
          </a:p>
        </p:txBody>
      </p:sp>
      <p:sp>
        <p:nvSpPr>
          <p:cNvPr id="17412" name="Rectangle 3"/>
          <p:cNvSpPr>
            <a:spLocks noGrp="1" noChangeArrowheads="1"/>
          </p:cNvSpPr>
          <p:nvPr>
            <p:ph sz="quarter" idx="1"/>
          </p:nvPr>
        </p:nvSpPr>
        <p:spPr>
          <a:xfrm>
            <a:off x="381000" y="1346200"/>
            <a:ext cx="8421688" cy="4530725"/>
          </a:xfrm>
        </p:spPr>
        <p:txBody>
          <a:bodyPr/>
          <a:lstStyle/>
          <a:p>
            <a:pPr algn="just" eaLnBrk="1" hangingPunct="1">
              <a:lnSpc>
                <a:spcPct val="120000"/>
              </a:lnSpc>
            </a:pPr>
            <a:r>
              <a:rPr lang="pt-BR" altLang="pt-BR" sz="2000" b="1" smtClean="0">
                <a:solidFill>
                  <a:srgbClr val="000000"/>
                </a:solidFill>
                <a:cs typeface="Times New Roman" panose="02020603050405020304" pitchFamily="18" charset="0"/>
              </a:rPr>
              <a:t>Métodos:</a:t>
            </a:r>
            <a:r>
              <a:rPr lang="pt-BR" altLang="pt-BR" sz="2000" smtClean="0">
                <a:solidFill>
                  <a:srgbClr val="000000"/>
                </a:solidFill>
                <a:cs typeface="Times New Roman" panose="02020603050405020304" pitchFamily="18" charset="0"/>
              </a:rPr>
              <a:t> São abordagens para o desenvolvimento de software, que incluem:  modelos, notações, regras, recomendações e diretrizes. É a camada que fornece a técnica de </a:t>
            </a:r>
            <a:r>
              <a:rPr lang="pt-BR" altLang="pt-BR" sz="2000" i="1" smtClean="0">
                <a:solidFill>
                  <a:srgbClr val="000000"/>
                </a:solidFill>
                <a:cs typeface="Times New Roman" panose="02020603050405020304" pitchFamily="18" charset="0"/>
              </a:rPr>
              <a:t>como fazer </a:t>
            </a:r>
            <a:r>
              <a:rPr lang="pt-BR" altLang="pt-BR" sz="2000" smtClean="0">
                <a:solidFill>
                  <a:srgbClr val="000000"/>
                </a:solidFill>
                <a:cs typeface="Times New Roman" panose="02020603050405020304" pitchFamily="18" charset="0"/>
              </a:rPr>
              <a:t>para construir softwares, ou seja a maneira de conduzir um processo.</a:t>
            </a:r>
          </a:p>
          <a:p>
            <a:pPr algn="just" eaLnBrk="1" hangingPunct="1">
              <a:lnSpc>
                <a:spcPct val="120000"/>
              </a:lnSpc>
            </a:pPr>
            <a:endParaRPr lang="pt-BR" altLang="pt-BR" sz="2000" smtClean="0">
              <a:solidFill>
                <a:srgbClr val="000000"/>
              </a:solidFill>
              <a:cs typeface="Times New Roman" panose="02020603050405020304" pitchFamily="18" charset="0"/>
            </a:endParaRPr>
          </a:p>
          <a:p>
            <a:pPr algn="just" eaLnBrk="1" hangingPunct="1">
              <a:lnSpc>
                <a:spcPct val="120000"/>
              </a:lnSpc>
            </a:pPr>
            <a:r>
              <a:rPr lang="pt-BR" altLang="pt-BR" sz="2000" b="1" smtClean="0">
                <a:solidFill>
                  <a:srgbClr val="000000"/>
                </a:solidFill>
                <a:cs typeface="Times New Roman" panose="02020603050405020304" pitchFamily="18" charset="0"/>
              </a:rPr>
              <a:t>Ferramentas:</a:t>
            </a:r>
            <a:r>
              <a:rPr lang="pt-BR" altLang="pt-BR" sz="2000" smtClean="0">
                <a:solidFill>
                  <a:srgbClr val="000000"/>
                </a:solidFill>
                <a:cs typeface="Times New Roman" panose="02020603050405020304" pitchFamily="18" charset="0"/>
              </a:rPr>
              <a:t> É a camada que proporciona apoio automatizado aos processos e métodos, como por exemplo às ferramentas CASE (</a:t>
            </a:r>
            <a:r>
              <a:rPr lang="pt-BR" altLang="pt-BR" sz="2000" i="1" smtClean="0">
                <a:solidFill>
                  <a:srgbClr val="000000"/>
                </a:solidFill>
                <a:cs typeface="Times New Roman" panose="02020603050405020304" pitchFamily="18" charset="0"/>
              </a:rPr>
              <a:t>Computer Aided Software Engineering</a:t>
            </a:r>
            <a:r>
              <a:rPr lang="pt-BR" altLang="pt-BR" sz="2000" smtClean="0">
                <a:solidFill>
                  <a:srgbClr val="000000"/>
                </a:solidFill>
                <a:cs typeface="Times New Roman" panose="02020603050405020304" pitchFamily="18" charset="0"/>
              </a:rPr>
              <a:t>).</a:t>
            </a:r>
          </a:p>
          <a:p>
            <a:pPr eaLnBrk="1" hangingPunct="1">
              <a:lnSpc>
                <a:spcPct val="120000"/>
              </a:lnSpc>
            </a:pPr>
            <a:endParaRPr lang="pt-BR" altLang="pt-BR" sz="2000" smtClean="0"/>
          </a:p>
          <a:p>
            <a:pPr eaLnBrk="1" hangingPunct="1">
              <a:lnSpc>
                <a:spcPct val="80000"/>
              </a:lnSpc>
            </a:pPr>
            <a:endParaRPr lang="pt-BR" altLang="pt-BR" sz="2100" smtClean="0"/>
          </a:p>
        </p:txBody>
      </p:sp>
      <p:sp>
        <p:nvSpPr>
          <p:cNvPr id="17413"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4D8BA7E0-6E94-4610-8F80-925C30F5EF3B}" type="slidenum">
              <a:rPr lang="pt-BR" altLang="pt-BR" sz="1200">
                <a:latin typeface="Arial" panose="020B0604020202020204" pitchFamily="34" charset="0"/>
              </a:rPr>
              <a:pPr eaLnBrk="1" hangingPunct="1"/>
              <a:t>15</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266700" y="358979"/>
            <a:ext cx="8763000" cy="1143000"/>
          </a:xfrm>
        </p:spPr>
        <p:txBody>
          <a:bodyPr/>
          <a:lstStyle/>
          <a:p>
            <a:pPr algn="ctr" eaLnBrk="1" hangingPunct="1"/>
            <a:r>
              <a:rPr lang="pt-BR" altLang="pt-BR" sz="4000" dirty="0" smtClean="0"/>
              <a:t>Processo de Desenvolvimento de Software</a:t>
            </a:r>
          </a:p>
        </p:txBody>
      </p:sp>
      <p:sp>
        <p:nvSpPr>
          <p:cNvPr id="18436" name="Rectangle 5"/>
          <p:cNvSpPr>
            <a:spLocks noGrp="1" noChangeArrowheads="1"/>
          </p:cNvSpPr>
          <p:nvPr>
            <p:ph sz="quarter" idx="1"/>
          </p:nvPr>
        </p:nvSpPr>
        <p:spPr>
          <a:xfrm>
            <a:off x="533400" y="1335088"/>
            <a:ext cx="8421688" cy="4989512"/>
          </a:xfrm>
          <a:noFill/>
          <a:extLst>
            <a:ext uri="{91240B29-F687-4F45-9708-019B960494DF}">
              <a14:hiddenLine xmlns:a14="http://schemas.microsoft.com/office/drawing/2010/main" xmlns="" w="12700">
                <a:solidFill>
                  <a:schemeClr val="tx1"/>
                </a:solidFill>
                <a:miter lim="800000"/>
                <a:headEnd/>
                <a:tailEnd/>
              </a14:hiddenLine>
            </a:ext>
          </a:extLst>
        </p:spPr>
        <p:txBody>
          <a:bodyPr/>
          <a:lstStyle/>
          <a:p>
            <a:pPr eaLnBrk="1" hangingPunct="1">
              <a:lnSpc>
                <a:spcPct val="140000"/>
              </a:lnSpc>
              <a:buFont typeface="Wingdings" panose="05000000000000000000" pitchFamily="2" charset="2"/>
              <a:buNone/>
            </a:pPr>
            <a:r>
              <a:rPr lang="pt-BR" altLang="pt-BR" sz="2400" smtClean="0"/>
              <a:t>	O processo de desenvolvimento é um conjunto de atividades coerentes e consistentes para especificar, projetar, implementar e testar um software. Com isso, o modelo de processo de desenvolvimento é uma representação abstrata de como será realizada a construção do software.</a:t>
            </a:r>
          </a:p>
        </p:txBody>
      </p:sp>
      <p:sp>
        <p:nvSpPr>
          <p:cNvPr id="18437"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306CD1B1-F890-47CA-BB06-E1C585E29734}" type="slidenum">
              <a:rPr lang="pt-BR" altLang="pt-BR" sz="1200">
                <a:latin typeface="Arial" panose="020B0604020202020204" pitchFamily="34" charset="0"/>
              </a:rPr>
              <a:pPr eaLnBrk="1" hangingPunct="1"/>
              <a:t>16</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2"/>
          <p:cNvSpPr>
            <a:spLocks noGrp="1"/>
          </p:cNvSpPr>
          <p:nvPr>
            <p:ph type="sldNum" sz="quarter" idx="12"/>
          </p:nvPr>
        </p:nvSpPr>
        <p:spPr/>
        <p:txBody>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6AC38B57-F275-4D5C-90D7-0CF90121FC58}" type="slidenum">
              <a:rPr lang="pt-BR" altLang="pt-BR" sz="1200">
                <a:latin typeface="Arial" panose="020B0604020202020204" pitchFamily="34" charset="0"/>
              </a:rPr>
              <a:pPr eaLnBrk="1" hangingPunct="1"/>
              <a:t>17</a:t>
            </a:fld>
            <a:endParaRPr lang="pt-BR" altLang="pt-BR" sz="1200">
              <a:latin typeface="Arial" panose="020B0604020202020204" pitchFamily="34" charset="0"/>
            </a:endParaRPr>
          </a:p>
        </p:txBody>
      </p:sp>
      <p:sp>
        <p:nvSpPr>
          <p:cNvPr id="19459" name="Rectangle 2"/>
          <p:cNvSpPr>
            <a:spLocks noChangeArrowheads="1"/>
          </p:cNvSpPr>
          <p:nvPr/>
        </p:nvSpPr>
        <p:spPr bwMode="auto">
          <a:xfrm>
            <a:off x="0" y="-228600"/>
            <a:ext cx="8763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r>
              <a:rPr lang="pt-BR" altLang="pt-BR" sz="3200">
                <a:solidFill>
                  <a:schemeClr val="tx2"/>
                </a:solidFill>
                <a:latin typeface="Arial" panose="020B0604020202020204" pitchFamily="34" charset="0"/>
              </a:rPr>
              <a:t>Para que um processo?</a:t>
            </a:r>
          </a:p>
        </p:txBody>
      </p:sp>
      <p:sp>
        <p:nvSpPr>
          <p:cNvPr id="19460" name="Rectangle 3"/>
          <p:cNvSpPr>
            <a:spLocks noChangeArrowheads="1"/>
          </p:cNvSpPr>
          <p:nvPr/>
        </p:nvSpPr>
        <p:spPr bwMode="auto">
          <a:xfrm>
            <a:off x="533400" y="1563688"/>
            <a:ext cx="8421688" cy="4989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20000"/>
              </a:spcBef>
              <a:buClr>
                <a:schemeClr val="folHlink"/>
              </a:buClr>
              <a:buSzPct val="60000"/>
              <a:buFont typeface="Wingdings" panose="05000000000000000000" pitchFamily="2" charset="2"/>
              <a:buChar char="n"/>
            </a:pPr>
            <a:r>
              <a:rPr lang="pt-BR" altLang="pt-BR">
                <a:latin typeface="Arial" panose="020B0604020202020204" pitchFamily="34" charset="0"/>
              </a:rPr>
              <a:t>Para definir as atividades a serem conduzidas no projeto;</a:t>
            </a:r>
          </a:p>
          <a:p>
            <a:pPr eaLnBrk="1" hangingPunct="1">
              <a:spcBef>
                <a:spcPct val="20000"/>
              </a:spcBef>
              <a:buClr>
                <a:schemeClr val="folHlink"/>
              </a:buClr>
              <a:buSzPct val="60000"/>
              <a:buFont typeface="Wingdings" panose="05000000000000000000" pitchFamily="2" charset="2"/>
              <a:buChar char="n"/>
            </a:pPr>
            <a:endParaRPr lang="pt-BR" altLang="pt-BR">
              <a:latin typeface="Arial" panose="020B0604020202020204" pitchFamily="34" charset="0"/>
            </a:endParaRPr>
          </a:p>
          <a:p>
            <a:pPr eaLnBrk="1" hangingPunct="1">
              <a:spcBef>
                <a:spcPct val="20000"/>
              </a:spcBef>
              <a:buClr>
                <a:schemeClr val="folHlink"/>
              </a:buClr>
              <a:buSzPct val="60000"/>
              <a:buFont typeface="Wingdings" panose="05000000000000000000" pitchFamily="2" charset="2"/>
              <a:buChar char="n"/>
            </a:pPr>
            <a:r>
              <a:rPr lang="pt-BR" altLang="pt-BR">
                <a:latin typeface="Arial" panose="020B0604020202020204" pitchFamily="34" charset="0"/>
              </a:rPr>
              <a:t>Para uniformizar o entendimento dos envolvidos em relação ao desenvolvimento de sistemas;</a:t>
            </a:r>
          </a:p>
          <a:p>
            <a:pPr eaLnBrk="1" hangingPunct="1">
              <a:spcBef>
                <a:spcPct val="20000"/>
              </a:spcBef>
              <a:buClr>
                <a:schemeClr val="folHlink"/>
              </a:buClr>
              <a:buSzPct val="60000"/>
              <a:buFont typeface="Wingdings" panose="05000000000000000000" pitchFamily="2" charset="2"/>
              <a:buChar char="n"/>
            </a:pPr>
            <a:endParaRPr lang="pt-BR" altLang="pt-BR">
              <a:latin typeface="Arial" panose="020B0604020202020204" pitchFamily="34" charset="0"/>
            </a:endParaRPr>
          </a:p>
          <a:p>
            <a:pPr eaLnBrk="1" hangingPunct="1">
              <a:spcBef>
                <a:spcPct val="20000"/>
              </a:spcBef>
              <a:buClr>
                <a:schemeClr val="folHlink"/>
              </a:buClr>
              <a:buSzPct val="60000"/>
              <a:buFont typeface="Wingdings" panose="05000000000000000000" pitchFamily="2" charset="2"/>
              <a:buChar char="n"/>
            </a:pPr>
            <a:r>
              <a:rPr lang="pt-BR" altLang="pt-BR">
                <a:latin typeface="Arial" panose="020B0604020202020204" pitchFamily="34" charset="0"/>
              </a:rPr>
              <a:t>Para manter a consistência entre sistemas desenvolvidos em uma mesma empresa;</a:t>
            </a:r>
          </a:p>
          <a:p>
            <a:pPr eaLnBrk="1" hangingPunct="1">
              <a:spcBef>
                <a:spcPct val="20000"/>
              </a:spcBef>
              <a:buClr>
                <a:schemeClr val="folHlink"/>
              </a:buClr>
              <a:buSzPct val="60000"/>
              <a:buFont typeface="Wingdings" panose="05000000000000000000" pitchFamily="2" charset="2"/>
              <a:buChar char="n"/>
            </a:pPr>
            <a:endParaRPr lang="pt-BR" altLang="pt-BR">
              <a:latin typeface="Arial" panose="020B0604020202020204" pitchFamily="34" charset="0"/>
            </a:endParaRPr>
          </a:p>
          <a:p>
            <a:pPr eaLnBrk="1" hangingPunct="1">
              <a:spcBef>
                <a:spcPct val="20000"/>
              </a:spcBef>
              <a:buClr>
                <a:schemeClr val="folHlink"/>
              </a:buClr>
              <a:buSzPct val="60000"/>
              <a:buFont typeface="Wingdings" panose="05000000000000000000" pitchFamily="2" charset="2"/>
              <a:buChar char="n"/>
            </a:pPr>
            <a:r>
              <a:rPr lang="pt-BR" altLang="pt-BR">
                <a:latin typeface="Arial" panose="020B0604020202020204" pitchFamily="34" charset="0"/>
              </a:rPr>
              <a:t>Para viabilizar pontos de controle para a gerência.</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484188" y="328816"/>
            <a:ext cx="8763000" cy="1143000"/>
          </a:xfrm>
        </p:spPr>
        <p:txBody>
          <a:bodyPr/>
          <a:lstStyle/>
          <a:p>
            <a:pPr eaLnBrk="1" hangingPunct="1"/>
            <a:r>
              <a:rPr lang="pt-BR" altLang="pt-BR" sz="4000" dirty="0" smtClean="0"/>
              <a:t>Processo de Desenvolvimento de Software</a:t>
            </a:r>
          </a:p>
        </p:txBody>
      </p:sp>
      <p:sp>
        <p:nvSpPr>
          <p:cNvPr id="20499"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2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3930E981-5044-41D7-9CAD-3A503D1F3AFA}" type="slidenum">
              <a:rPr lang="pt-BR" altLang="pt-BR" sz="1200">
                <a:latin typeface="Arial" panose="020B0604020202020204" pitchFamily="34" charset="0"/>
              </a:rPr>
              <a:pPr eaLnBrk="1" hangingPunct="1"/>
              <a:t>18</a:t>
            </a:fld>
            <a:endParaRPr lang="pt-BR" altLang="pt-BR" sz="1200">
              <a:latin typeface="Arial" panose="020B0604020202020204" pitchFamily="34" charset="0"/>
            </a:endParaRPr>
          </a:p>
        </p:txBody>
      </p:sp>
      <p:grpSp>
        <p:nvGrpSpPr>
          <p:cNvPr id="20483" name="Group 9"/>
          <p:cNvGrpSpPr>
            <a:grpSpLocks/>
          </p:cNvGrpSpPr>
          <p:nvPr/>
        </p:nvGrpSpPr>
        <p:grpSpPr bwMode="auto">
          <a:xfrm>
            <a:off x="1219200" y="1371600"/>
            <a:ext cx="6781800" cy="4648200"/>
            <a:chOff x="3072" y="2304"/>
            <a:chExt cx="1680" cy="1152"/>
          </a:xfrm>
        </p:grpSpPr>
        <p:sp>
          <p:nvSpPr>
            <p:cNvPr id="20504" name="Rectangle 8"/>
            <p:cNvSpPr>
              <a:spLocks noChangeArrowheads="1"/>
            </p:cNvSpPr>
            <p:nvPr/>
          </p:nvSpPr>
          <p:spPr bwMode="auto">
            <a:xfrm>
              <a:off x="3168" y="2400"/>
              <a:ext cx="1584" cy="1056"/>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sp>
          <p:nvSpPr>
            <p:cNvPr id="20505" name="Rectangle 7"/>
            <p:cNvSpPr>
              <a:spLocks noChangeArrowheads="1"/>
            </p:cNvSpPr>
            <p:nvPr/>
          </p:nvSpPr>
          <p:spPr bwMode="auto">
            <a:xfrm>
              <a:off x="3072" y="2304"/>
              <a:ext cx="1632" cy="110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grpSp>
      <p:sp>
        <p:nvSpPr>
          <p:cNvPr id="20485" name="Text Box 10"/>
          <p:cNvSpPr txBox="1">
            <a:spLocks noChangeArrowheads="1"/>
          </p:cNvSpPr>
          <p:nvPr/>
        </p:nvSpPr>
        <p:spPr bwMode="auto">
          <a:xfrm>
            <a:off x="1219200" y="1371600"/>
            <a:ext cx="397668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2000" b="1"/>
              <a:t>Estrutura comum de processo</a:t>
            </a:r>
          </a:p>
        </p:txBody>
      </p:sp>
      <p:grpSp>
        <p:nvGrpSpPr>
          <p:cNvPr id="20486" name="Group 11"/>
          <p:cNvGrpSpPr>
            <a:grpSpLocks/>
          </p:cNvGrpSpPr>
          <p:nvPr/>
        </p:nvGrpSpPr>
        <p:grpSpPr bwMode="auto">
          <a:xfrm>
            <a:off x="1600200" y="2590800"/>
            <a:ext cx="5867400" cy="3124200"/>
            <a:chOff x="3072" y="2304"/>
            <a:chExt cx="1680" cy="1152"/>
          </a:xfrm>
        </p:grpSpPr>
        <p:sp>
          <p:nvSpPr>
            <p:cNvPr id="20502" name="Rectangle 12"/>
            <p:cNvSpPr>
              <a:spLocks noChangeArrowheads="1"/>
            </p:cNvSpPr>
            <p:nvPr/>
          </p:nvSpPr>
          <p:spPr bwMode="auto">
            <a:xfrm>
              <a:off x="3168" y="2400"/>
              <a:ext cx="1584" cy="105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sp>
          <p:nvSpPr>
            <p:cNvPr id="20503" name="Rectangle 13"/>
            <p:cNvSpPr>
              <a:spLocks noChangeArrowheads="1"/>
            </p:cNvSpPr>
            <p:nvPr/>
          </p:nvSpPr>
          <p:spPr bwMode="auto">
            <a:xfrm>
              <a:off x="3072" y="2304"/>
              <a:ext cx="1632" cy="1104"/>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grpSp>
      <p:sp>
        <p:nvSpPr>
          <p:cNvPr id="20487" name="Text Box 14"/>
          <p:cNvSpPr txBox="1">
            <a:spLocks noChangeArrowheads="1"/>
          </p:cNvSpPr>
          <p:nvPr/>
        </p:nvSpPr>
        <p:spPr bwMode="auto">
          <a:xfrm>
            <a:off x="1676400" y="5105400"/>
            <a:ext cx="342106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2000" b="1"/>
              <a:t>Atividades Guarda-Chuva</a:t>
            </a:r>
          </a:p>
        </p:txBody>
      </p:sp>
      <p:grpSp>
        <p:nvGrpSpPr>
          <p:cNvPr id="20488" name="Group 15"/>
          <p:cNvGrpSpPr>
            <a:grpSpLocks/>
          </p:cNvGrpSpPr>
          <p:nvPr/>
        </p:nvGrpSpPr>
        <p:grpSpPr bwMode="auto">
          <a:xfrm>
            <a:off x="1828800" y="1828800"/>
            <a:ext cx="5257800" cy="3124200"/>
            <a:chOff x="3072" y="2304"/>
            <a:chExt cx="1680" cy="1152"/>
          </a:xfrm>
        </p:grpSpPr>
        <p:sp>
          <p:nvSpPr>
            <p:cNvPr id="20500" name="Rectangle 16"/>
            <p:cNvSpPr>
              <a:spLocks noChangeArrowheads="1"/>
            </p:cNvSpPr>
            <p:nvPr/>
          </p:nvSpPr>
          <p:spPr bwMode="auto">
            <a:xfrm>
              <a:off x="3168" y="2400"/>
              <a:ext cx="1584" cy="1056"/>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sp>
          <p:nvSpPr>
            <p:cNvPr id="20501" name="Rectangle 17"/>
            <p:cNvSpPr>
              <a:spLocks noChangeArrowheads="1"/>
            </p:cNvSpPr>
            <p:nvPr/>
          </p:nvSpPr>
          <p:spPr bwMode="auto">
            <a:xfrm>
              <a:off x="3072" y="2304"/>
              <a:ext cx="1632" cy="1104"/>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grpSp>
      <p:sp>
        <p:nvSpPr>
          <p:cNvPr id="20489" name="Text Box 18"/>
          <p:cNvSpPr txBox="1">
            <a:spLocks noChangeArrowheads="1"/>
          </p:cNvSpPr>
          <p:nvPr/>
        </p:nvSpPr>
        <p:spPr bwMode="auto">
          <a:xfrm>
            <a:off x="1890713" y="1812925"/>
            <a:ext cx="31686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2000" b="1"/>
              <a:t>Atividades de Estrutura</a:t>
            </a:r>
          </a:p>
        </p:txBody>
      </p:sp>
      <p:sp>
        <p:nvSpPr>
          <p:cNvPr id="20490" name="Rectangle 21"/>
          <p:cNvSpPr>
            <a:spLocks noChangeArrowheads="1"/>
          </p:cNvSpPr>
          <p:nvPr/>
        </p:nvSpPr>
        <p:spPr bwMode="auto">
          <a:xfrm>
            <a:off x="2133600" y="2286000"/>
            <a:ext cx="4514850" cy="21907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sp>
        <p:nvSpPr>
          <p:cNvPr id="20491" name="Text Box 22"/>
          <p:cNvSpPr txBox="1">
            <a:spLocks noChangeArrowheads="1"/>
          </p:cNvSpPr>
          <p:nvPr/>
        </p:nvSpPr>
        <p:spPr bwMode="auto">
          <a:xfrm>
            <a:off x="2165350" y="2270125"/>
            <a:ext cx="27590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2000" b="1"/>
              <a:t>Conjunto de Tarefas</a:t>
            </a:r>
          </a:p>
        </p:txBody>
      </p:sp>
      <p:sp>
        <p:nvSpPr>
          <p:cNvPr id="20492" name="Text Box 23"/>
          <p:cNvSpPr txBox="1">
            <a:spLocks noChangeArrowheads="1"/>
          </p:cNvSpPr>
          <p:nvPr/>
        </p:nvSpPr>
        <p:spPr bwMode="auto">
          <a:xfrm>
            <a:off x="2286000" y="2819400"/>
            <a:ext cx="4041775" cy="1495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2000" b="1"/>
              <a:t>- </a:t>
            </a:r>
            <a:r>
              <a:rPr lang="pt-BR" altLang="pt-BR" sz="1800" b="1"/>
              <a:t>Tarefas</a:t>
            </a:r>
          </a:p>
          <a:p>
            <a:pPr eaLnBrk="1" hangingPunct="1">
              <a:buFontTx/>
              <a:buChar char="-"/>
            </a:pPr>
            <a:r>
              <a:rPr lang="pt-BR" altLang="pt-BR" sz="1800" b="1"/>
              <a:t> Marcos, produtos finais ou </a:t>
            </a:r>
          </a:p>
          <a:p>
            <a:pPr eaLnBrk="1" hangingPunct="1"/>
            <a:r>
              <a:rPr lang="pt-BR" altLang="pt-BR" sz="1800" b="1"/>
              <a:t>  intermediários</a:t>
            </a:r>
          </a:p>
          <a:p>
            <a:pPr eaLnBrk="1" hangingPunct="1">
              <a:buFontTx/>
              <a:buChar char="-"/>
            </a:pPr>
            <a:r>
              <a:rPr lang="pt-BR" altLang="pt-BR" sz="1800" b="1"/>
              <a:t> Pontos de garantia de qualidade</a:t>
            </a:r>
          </a:p>
          <a:p>
            <a:pPr eaLnBrk="1" hangingPunct="1"/>
            <a:r>
              <a:rPr lang="pt-BR" altLang="pt-BR" sz="1800" b="1"/>
              <a:t>  de software</a:t>
            </a:r>
          </a:p>
        </p:txBody>
      </p:sp>
      <p:sp>
        <p:nvSpPr>
          <p:cNvPr id="20493" name="Line 24"/>
          <p:cNvSpPr>
            <a:spLocks noChangeShapeType="1"/>
          </p:cNvSpPr>
          <p:nvPr/>
        </p:nvSpPr>
        <p:spPr bwMode="auto">
          <a:xfrm flipH="1">
            <a:off x="914400" y="1600200"/>
            <a:ext cx="304800" cy="3048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pt-BR"/>
          </a:p>
        </p:txBody>
      </p:sp>
      <p:sp>
        <p:nvSpPr>
          <p:cNvPr id="20494" name="Text Box 25"/>
          <p:cNvSpPr txBox="1">
            <a:spLocks noChangeArrowheads="1"/>
          </p:cNvSpPr>
          <p:nvPr/>
        </p:nvSpPr>
        <p:spPr bwMode="auto">
          <a:xfrm>
            <a:off x="609600" y="1981200"/>
            <a:ext cx="3540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b="1">
                <a:latin typeface="Arial" panose="020B0604020202020204" pitchFamily="34" charset="0"/>
              </a:rPr>
              <a:t>1</a:t>
            </a:r>
          </a:p>
        </p:txBody>
      </p:sp>
      <p:sp>
        <p:nvSpPr>
          <p:cNvPr id="20495" name="Line 26"/>
          <p:cNvSpPr>
            <a:spLocks noChangeShapeType="1"/>
          </p:cNvSpPr>
          <p:nvPr/>
        </p:nvSpPr>
        <p:spPr bwMode="auto">
          <a:xfrm flipV="1">
            <a:off x="4800600" y="1752600"/>
            <a:ext cx="3657600" cy="762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pt-BR"/>
          </a:p>
        </p:txBody>
      </p:sp>
      <p:sp>
        <p:nvSpPr>
          <p:cNvPr id="20496" name="Text Box 27"/>
          <p:cNvSpPr txBox="1">
            <a:spLocks noChangeArrowheads="1"/>
          </p:cNvSpPr>
          <p:nvPr/>
        </p:nvSpPr>
        <p:spPr bwMode="auto">
          <a:xfrm>
            <a:off x="8458200" y="1447800"/>
            <a:ext cx="3540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b="1">
                <a:latin typeface="Arial" panose="020B0604020202020204" pitchFamily="34" charset="0"/>
              </a:rPr>
              <a:t>2</a:t>
            </a:r>
          </a:p>
        </p:txBody>
      </p:sp>
      <p:sp>
        <p:nvSpPr>
          <p:cNvPr id="20497" name="Line 28"/>
          <p:cNvSpPr>
            <a:spLocks noChangeShapeType="1"/>
          </p:cNvSpPr>
          <p:nvPr/>
        </p:nvSpPr>
        <p:spPr bwMode="auto">
          <a:xfrm flipH="1">
            <a:off x="762000" y="5334000"/>
            <a:ext cx="990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pt-BR"/>
          </a:p>
        </p:txBody>
      </p:sp>
      <p:sp>
        <p:nvSpPr>
          <p:cNvPr id="20498" name="Text Box 29"/>
          <p:cNvSpPr txBox="1">
            <a:spLocks noChangeArrowheads="1"/>
          </p:cNvSpPr>
          <p:nvPr/>
        </p:nvSpPr>
        <p:spPr bwMode="auto">
          <a:xfrm>
            <a:off x="484188" y="5105400"/>
            <a:ext cx="354012"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b="1">
                <a:latin typeface="Arial" panose="020B0604020202020204" pitchFamily="34" charset="0"/>
              </a:rPr>
              <a:t>3</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574842" y="250825"/>
            <a:ext cx="7793038" cy="1143000"/>
          </a:xfrm>
          <a:noFill/>
        </p:spPr>
        <p:txBody>
          <a:bodyPr/>
          <a:lstStyle/>
          <a:p>
            <a:pPr eaLnBrk="1" hangingPunct="1"/>
            <a:r>
              <a:rPr lang="pt-BR" altLang="pt-BR" sz="3200" dirty="0" smtClean="0"/>
              <a:t>Processo de Desenvolvimento de Software</a:t>
            </a:r>
          </a:p>
        </p:txBody>
      </p:sp>
      <p:sp>
        <p:nvSpPr>
          <p:cNvPr id="21507" name="Rectangle 3"/>
          <p:cNvSpPr>
            <a:spLocks noGrp="1" noChangeArrowheads="1"/>
          </p:cNvSpPr>
          <p:nvPr>
            <p:ph sz="quarter" idx="1"/>
          </p:nvPr>
        </p:nvSpPr>
        <p:spPr/>
        <p:txBody>
          <a:bodyPr/>
          <a:lstStyle/>
          <a:p>
            <a:pPr eaLnBrk="1" hangingPunct="1">
              <a:buFont typeface="Wingdings" panose="05000000000000000000" pitchFamily="2" charset="2"/>
              <a:buNone/>
            </a:pPr>
            <a:r>
              <a:rPr lang="pt-BR" altLang="pt-BR" smtClean="0"/>
              <a:t>1 - Estrutura comum de processo</a:t>
            </a:r>
          </a:p>
          <a:p>
            <a:pPr eaLnBrk="1" hangingPunct="1">
              <a:buFont typeface="Wingdings" panose="05000000000000000000" pitchFamily="2" charset="2"/>
              <a:buNone/>
            </a:pPr>
            <a:r>
              <a:rPr lang="pt-BR" altLang="pt-BR" sz="2400" smtClean="0"/>
              <a:t>	É estabelecida definindo um pequeno número de atividades dessa estrutura, que são aplicáveis a qualquer projeto de software, independente de tamanho e complexidade.</a:t>
            </a:r>
          </a:p>
          <a:p>
            <a:pPr eaLnBrk="1" hangingPunct="1">
              <a:buFont typeface="Wingdings" panose="05000000000000000000" pitchFamily="2" charset="2"/>
              <a:buNone/>
            </a:pPr>
            <a:r>
              <a:rPr lang="pt-BR" altLang="pt-BR" smtClean="0"/>
              <a:t>2 - Conjunto de Tarefas</a:t>
            </a:r>
          </a:p>
          <a:p>
            <a:pPr eaLnBrk="1" hangingPunct="1">
              <a:buFont typeface="Wingdings" panose="05000000000000000000" pitchFamily="2" charset="2"/>
              <a:buNone/>
            </a:pPr>
            <a:r>
              <a:rPr lang="pt-BR" altLang="pt-BR" sz="2400" smtClean="0"/>
              <a:t>	Uma coleção de tarefas de engenharia de software, marcos, documentos, pontos de garantia da qualidade, que permite que as atividades da estrutura sejam adaptadas às características do projeto de software e às necessidades da equipe de projeto.</a:t>
            </a:r>
          </a:p>
          <a:p>
            <a:pPr eaLnBrk="1" hangingPunct="1"/>
            <a:endParaRPr lang="pt-BR" altLang="pt-BR" sz="2400" smtClean="0"/>
          </a:p>
        </p:txBody>
      </p:sp>
      <p:sp>
        <p:nvSpPr>
          <p:cNvPr id="21509"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87E69AD4-8FEC-41E1-8382-94CB3D6C07A3}" type="slidenum">
              <a:rPr lang="pt-BR" altLang="pt-BR" sz="1200">
                <a:latin typeface="Arial" panose="020B0604020202020204" pitchFamily="34" charset="0"/>
              </a:rPr>
              <a:pPr eaLnBrk="1" hangingPunct="1"/>
              <a:t>19</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a:xfrm>
            <a:off x="517735" y="373063"/>
            <a:ext cx="7793038" cy="1143000"/>
          </a:xfrm>
          <a:noFill/>
        </p:spPr>
        <p:txBody>
          <a:bodyPr/>
          <a:lstStyle/>
          <a:p>
            <a:pPr eaLnBrk="1" hangingPunct="1"/>
            <a:r>
              <a:rPr lang="pt-BR" altLang="pt-BR" sz="3200" dirty="0" smtClean="0"/>
              <a:t>Processo de Desenvolvimento de Software</a:t>
            </a:r>
          </a:p>
        </p:txBody>
      </p:sp>
      <p:sp>
        <p:nvSpPr>
          <p:cNvPr id="22531" name="Rectangle 3"/>
          <p:cNvSpPr>
            <a:spLocks noGrp="1" noChangeArrowheads="1"/>
          </p:cNvSpPr>
          <p:nvPr>
            <p:ph sz="quarter" idx="1"/>
          </p:nvPr>
        </p:nvSpPr>
        <p:spPr/>
        <p:txBody>
          <a:bodyPr>
            <a:normAutofit fontScale="92500" lnSpcReduction="10000"/>
          </a:bodyPr>
          <a:lstStyle/>
          <a:p>
            <a:pPr eaLnBrk="1" hangingPunct="1">
              <a:buFont typeface="Wingdings" panose="05000000000000000000" pitchFamily="2" charset="2"/>
              <a:buNone/>
            </a:pPr>
            <a:r>
              <a:rPr lang="pt-BR" altLang="pt-BR" smtClean="0"/>
              <a:t>3 - Atividades Guarda-Chuva</a:t>
            </a:r>
          </a:p>
          <a:p>
            <a:pPr lvl="1" eaLnBrk="1" hangingPunct="1"/>
            <a:r>
              <a:rPr lang="pt-BR" altLang="pt-BR" sz="2000" smtClean="0"/>
              <a:t>Acompanhamento e Controle de Projeto de Software</a:t>
            </a:r>
          </a:p>
          <a:p>
            <a:pPr lvl="1" eaLnBrk="1" hangingPunct="1"/>
            <a:r>
              <a:rPr lang="pt-BR" altLang="pt-BR" sz="2000" smtClean="0"/>
              <a:t>Gestão de riscos</a:t>
            </a:r>
          </a:p>
          <a:p>
            <a:pPr lvl="1" eaLnBrk="1" hangingPunct="1"/>
            <a:r>
              <a:rPr lang="pt-BR" altLang="pt-BR" sz="2000" smtClean="0"/>
              <a:t>Garantia da Qualidade de software</a:t>
            </a:r>
          </a:p>
          <a:p>
            <a:pPr lvl="1" eaLnBrk="1" hangingPunct="1"/>
            <a:r>
              <a:rPr lang="pt-BR" altLang="pt-BR" sz="2000" smtClean="0"/>
              <a:t>Revisões Técnicas Formais</a:t>
            </a:r>
          </a:p>
          <a:p>
            <a:pPr lvl="1" eaLnBrk="1" hangingPunct="1"/>
            <a:r>
              <a:rPr lang="pt-BR" altLang="pt-BR" sz="2000" smtClean="0"/>
              <a:t>Gestão de Configuração de Software</a:t>
            </a:r>
          </a:p>
          <a:p>
            <a:pPr lvl="1" eaLnBrk="1" hangingPunct="1"/>
            <a:r>
              <a:rPr lang="pt-BR" altLang="pt-BR" sz="2000" smtClean="0"/>
              <a:t>Medição</a:t>
            </a:r>
          </a:p>
          <a:p>
            <a:pPr lvl="1" eaLnBrk="1" hangingPunct="1"/>
            <a:r>
              <a:rPr lang="pt-BR" altLang="pt-BR" sz="2000" smtClean="0"/>
              <a:t>Gestão de Reusabilidade</a:t>
            </a:r>
          </a:p>
          <a:p>
            <a:pPr lvl="1" eaLnBrk="1" hangingPunct="1"/>
            <a:r>
              <a:rPr lang="pt-BR" altLang="pt-BR" sz="2000" smtClean="0"/>
              <a:t>Preparação e Produção do Produto de Trabalho</a:t>
            </a:r>
          </a:p>
          <a:p>
            <a:pPr lvl="1" eaLnBrk="1" hangingPunct="1"/>
            <a:endParaRPr lang="pt-BR" altLang="pt-BR" sz="2000" smtClean="0"/>
          </a:p>
          <a:p>
            <a:pPr eaLnBrk="1" hangingPunct="1">
              <a:buFont typeface="Wingdings" panose="05000000000000000000" pitchFamily="2" charset="2"/>
              <a:buNone/>
            </a:pPr>
            <a:r>
              <a:rPr lang="pt-BR" altLang="pt-BR" sz="2400" smtClean="0"/>
              <a:t>	Essas atividades guarda-chuva são independentes de qualquer atividade de estrutura e ocorrem ao longo de todo o processo.</a:t>
            </a:r>
          </a:p>
        </p:txBody>
      </p:sp>
      <p:sp>
        <p:nvSpPr>
          <p:cNvPr id="22533"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5"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2C9A52AD-6B0D-456D-BF63-70051E9D94B8}" type="slidenum">
              <a:rPr lang="pt-BR" altLang="pt-BR" sz="1200">
                <a:latin typeface="Arial" panose="020B0604020202020204" pitchFamily="34" charset="0"/>
              </a:rPr>
              <a:pPr eaLnBrk="1" hangingPunct="1"/>
              <a:t>20</a:t>
            </a:fld>
            <a:endParaRPr lang="pt-BR" altLang="pt-BR" sz="12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6"/>
          <p:cNvSpPr>
            <a:spLocks noGrp="1" noChangeArrowheads="1"/>
          </p:cNvSpPr>
          <p:nvPr>
            <p:ph type="title"/>
          </p:nvPr>
        </p:nvSpPr>
        <p:spPr>
          <a:xfrm>
            <a:off x="533400" y="457200"/>
            <a:ext cx="7793037" cy="1143000"/>
          </a:xfrm>
          <a:noFill/>
        </p:spPr>
        <p:txBody>
          <a:bodyPr/>
          <a:lstStyle/>
          <a:p>
            <a:pPr eaLnBrk="1" hangingPunct="1"/>
            <a:r>
              <a:rPr lang="pt-BR" altLang="pt-BR" sz="3200" dirty="0" smtClean="0"/>
              <a:t>Processo de Desenvolvimento de Software</a:t>
            </a:r>
          </a:p>
        </p:txBody>
      </p:sp>
      <p:sp>
        <p:nvSpPr>
          <p:cNvPr id="23555" name="Rectangle 5"/>
          <p:cNvSpPr>
            <a:spLocks noGrp="1" noChangeArrowheads="1"/>
          </p:cNvSpPr>
          <p:nvPr>
            <p:ph sz="quarter" idx="1"/>
          </p:nvPr>
        </p:nvSpPr>
        <p:spPr/>
        <p:txBody>
          <a:bodyPr>
            <a:normAutofit lnSpcReduction="10000"/>
          </a:bodyPr>
          <a:lstStyle/>
          <a:p>
            <a:pPr algn="ctr" eaLnBrk="1" hangingPunct="1">
              <a:lnSpc>
                <a:spcPct val="80000"/>
              </a:lnSpc>
              <a:buFont typeface="Wingdings" panose="05000000000000000000" pitchFamily="2" charset="2"/>
              <a:buNone/>
            </a:pPr>
            <a:r>
              <a:rPr lang="pt-BR" altLang="pt-BR" sz="2800" smtClean="0"/>
              <a:t>Ênfase Atual do Processo de Desenvolvimento de Software</a:t>
            </a:r>
          </a:p>
          <a:p>
            <a:pPr algn="ctr" eaLnBrk="1" hangingPunct="1">
              <a:lnSpc>
                <a:spcPct val="80000"/>
              </a:lnSpc>
              <a:buFont typeface="Wingdings" panose="05000000000000000000" pitchFamily="2" charset="2"/>
              <a:buNone/>
            </a:pPr>
            <a:endParaRPr lang="pt-BR" altLang="pt-BR" sz="2800" smtClean="0"/>
          </a:p>
          <a:p>
            <a:pPr algn="ctr" eaLnBrk="1" hangingPunct="1">
              <a:lnSpc>
                <a:spcPct val="80000"/>
              </a:lnSpc>
              <a:buFont typeface="Wingdings" panose="05000000000000000000" pitchFamily="2" charset="2"/>
              <a:buNone/>
            </a:pPr>
            <a:endParaRPr lang="pt-BR" altLang="pt-BR" sz="2800" smtClean="0"/>
          </a:p>
          <a:p>
            <a:pPr algn="ctr" eaLnBrk="1" hangingPunct="1">
              <a:lnSpc>
                <a:spcPct val="80000"/>
              </a:lnSpc>
              <a:buFont typeface="Wingdings" panose="05000000000000000000" pitchFamily="2" charset="2"/>
              <a:buNone/>
            </a:pPr>
            <a:endParaRPr lang="pt-BR" altLang="pt-BR" sz="2800" smtClean="0"/>
          </a:p>
          <a:p>
            <a:pPr algn="ctr" eaLnBrk="1" hangingPunct="1">
              <a:lnSpc>
                <a:spcPct val="80000"/>
              </a:lnSpc>
              <a:buFont typeface="Wingdings" panose="05000000000000000000" pitchFamily="2" charset="2"/>
              <a:buNone/>
            </a:pPr>
            <a:r>
              <a:rPr lang="pt-BR" altLang="pt-BR" sz="2800" smtClean="0"/>
              <a:t>“Processo de Maturidade”</a:t>
            </a:r>
          </a:p>
          <a:p>
            <a:pPr algn="ctr" eaLnBrk="1" hangingPunct="1">
              <a:lnSpc>
                <a:spcPct val="80000"/>
              </a:lnSpc>
              <a:buFont typeface="Wingdings" panose="05000000000000000000" pitchFamily="2" charset="2"/>
              <a:buNone/>
            </a:pPr>
            <a:endParaRPr lang="pt-BR" altLang="pt-BR" sz="2800" smtClean="0"/>
          </a:p>
          <a:p>
            <a:pPr algn="ctr" eaLnBrk="1" hangingPunct="1">
              <a:lnSpc>
                <a:spcPct val="80000"/>
              </a:lnSpc>
              <a:buFont typeface="Wingdings" panose="05000000000000000000" pitchFamily="2" charset="2"/>
              <a:buNone/>
            </a:pPr>
            <a:endParaRPr lang="pt-BR" altLang="pt-BR" sz="2800" smtClean="0"/>
          </a:p>
          <a:p>
            <a:pPr algn="ctr" eaLnBrk="1" hangingPunct="1">
              <a:lnSpc>
                <a:spcPct val="80000"/>
              </a:lnSpc>
              <a:buFont typeface="Wingdings" panose="05000000000000000000" pitchFamily="2" charset="2"/>
              <a:buNone/>
            </a:pPr>
            <a:endParaRPr lang="pt-BR" altLang="pt-BR" sz="2800" smtClean="0"/>
          </a:p>
          <a:p>
            <a:pPr algn="ctr" eaLnBrk="1" hangingPunct="1">
              <a:lnSpc>
                <a:spcPct val="80000"/>
              </a:lnSpc>
              <a:buFont typeface="Wingdings" panose="05000000000000000000" pitchFamily="2" charset="2"/>
              <a:buNone/>
            </a:pPr>
            <a:r>
              <a:rPr lang="pt-BR" altLang="pt-BR" sz="2800" smtClean="0"/>
              <a:t>CMMI </a:t>
            </a:r>
            <a:r>
              <a:rPr lang="pt-BR" altLang="pt-BR" sz="2800" i="1" smtClean="0"/>
              <a:t>(Capability Maturity Model Integration) – </a:t>
            </a:r>
          </a:p>
          <a:p>
            <a:pPr algn="ctr" eaLnBrk="1" hangingPunct="1">
              <a:lnSpc>
                <a:spcPct val="80000"/>
              </a:lnSpc>
              <a:buFont typeface="Wingdings" panose="05000000000000000000" pitchFamily="2" charset="2"/>
              <a:buNone/>
            </a:pPr>
            <a:r>
              <a:rPr lang="pt-BR" altLang="pt-BR" sz="2800" smtClean="0"/>
              <a:t>SEI </a:t>
            </a:r>
            <a:r>
              <a:rPr lang="pt-BR" altLang="pt-BR" sz="2800" i="1" smtClean="0"/>
              <a:t>(Software Engineering Institute)</a:t>
            </a:r>
          </a:p>
        </p:txBody>
      </p:sp>
      <p:sp>
        <p:nvSpPr>
          <p:cNvPr id="23559"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7"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39B45DDD-38B2-410D-A3B7-F5632D76E98F}" type="slidenum">
              <a:rPr lang="pt-BR" altLang="pt-BR" sz="1200">
                <a:latin typeface="Arial" panose="020B0604020202020204" pitchFamily="34" charset="0"/>
              </a:rPr>
              <a:pPr eaLnBrk="1" hangingPunct="1"/>
              <a:t>21</a:t>
            </a:fld>
            <a:endParaRPr lang="pt-BR" altLang="pt-BR" sz="1200">
              <a:latin typeface="Arial" panose="020B0604020202020204" pitchFamily="34" charset="0"/>
            </a:endParaRPr>
          </a:p>
        </p:txBody>
      </p:sp>
      <p:sp>
        <p:nvSpPr>
          <p:cNvPr id="23557" name="AutoShape 7"/>
          <p:cNvSpPr>
            <a:spLocks noChangeArrowheads="1"/>
          </p:cNvSpPr>
          <p:nvPr/>
        </p:nvSpPr>
        <p:spPr bwMode="auto">
          <a:xfrm>
            <a:off x="4114800" y="23622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sp>
        <p:nvSpPr>
          <p:cNvPr id="23558" name="AutoShape 8"/>
          <p:cNvSpPr>
            <a:spLocks noChangeArrowheads="1"/>
          </p:cNvSpPr>
          <p:nvPr/>
        </p:nvSpPr>
        <p:spPr bwMode="auto">
          <a:xfrm>
            <a:off x="4114800" y="40386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pt-BR" altLang="pt-B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Paradigmas de desenvolvimento de SW</a:t>
            </a:r>
            <a:endParaRPr lang="pt-BR" dirty="0"/>
          </a:p>
        </p:txBody>
      </p:sp>
      <p:sp>
        <p:nvSpPr>
          <p:cNvPr id="3" name="Espaço Reservado para Conteúdo 2"/>
          <p:cNvSpPr>
            <a:spLocks noGrp="1"/>
          </p:cNvSpPr>
          <p:nvPr>
            <p:ph sz="quarter" idx="1"/>
          </p:nvPr>
        </p:nvSpPr>
        <p:spPr/>
        <p:txBody>
          <a:bodyPr/>
          <a:lstStyle/>
          <a:p>
            <a:r>
              <a:rPr lang="pt-BR" dirty="0" smtClean="0"/>
              <a:t>No dicionário, paradigma significa um sistema de regras e regulamentos, que podem ser escritos ou não, e que servem para estabelece fronteiras ou limites, determina como se comportar dentro dos limites para alcançar o sucesso. Simplificando, uma forma de pensar e agir.</a:t>
            </a:r>
          </a:p>
          <a:p>
            <a:pPr>
              <a:buNone/>
            </a:pPr>
            <a:endParaRPr lang="pt-BR" dirty="0" smtClean="0"/>
          </a:p>
          <a:p>
            <a:endParaRPr lang="pt-BR" dirty="0"/>
          </a:p>
        </p:txBody>
      </p:sp>
      <p:sp>
        <p:nvSpPr>
          <p:cNvPr id="4" name="Espaço Reservado para Data 3"/>
          <p:cNvSpPr>
            <a:spLocks noGrp="1"/>
          </p:cNvSpPr>
          <p:nvPr>
            <p:ph type="dt" sz="half" idx="10"/>
          </p:nvPr>
        </p:nvSpPr>
        <p:spPr/>
        <p:txBody>
          <a:bodyPr/>
          <a:lstStyle/>
          <a:p>
            <a:pPr>
              <a:defRPr/>
            </a:pPr>
            <a:fld id="{F4CA910C-3AD7-48C6-AA0B-EC3002347B0F}" type="datetime1">
              <a:rPr lang="en-US" smtClean="0"/>
              <a:t>2/19/2015</a:t>
            </a:fld>
            <a:endParaRPr lang="en-US" dirty="0"/>
          </a:p>
        </p:txBody>
      </p:sp>
      <p:sp>
        <p:nvSpPr>
          <p:cNvPr id="5" name="Espaço Reservado para Rodapé 4"/>
          <p:cNvSpPr>
            <a:spLocks noGrp="1"/>
          </p:cNvSpPr>
          <p:nvPr>
            <p:ph type="ftr" sz="quarter" idx="11"/>
          </p:nvPr>
        </p:nvSpPr>
        <p:spPr/>
        <p:txBody>
          <a:bodyPr/>
          <a:lstStyle/>
          <a:p>
            <a:pPr>
              <a:defRPr/>
            </a:pPr>
            <a:endParaRPr lang="en-US"/>
          </a:p>
        </p:txBody>
      </p:sp>
      <p:sp>
        <p:nvSpPr>
          <p:cNvPr id="6" name="Espaço Reservado para Número de Slide 5"/>
          <p:cNvSpPr>
            <a:spLocks noGrp="1"/>
          </p:cNvSpPr>
          <p:nvPr>
            <p:ph type="sldNum" sz="quarter" idx="12"/>
          </p:nvPr>
        </p:nvSpPr>
        <p:spPr/>
        <p:txBody>
          <a:bodyPr>
            <a:normAutofit fontScale="85000" lnSpcReduction="20000"/>
          </a:bodyPr>
          <a:lstStyle/>
          <a:p>
            <a:fld id="{60F6AB5F-235A-4586-BFD7-73D8BDFB029F}" type="slidenum">
              <a:rPr lang="en-US" altLang="ja-JP" smtClean="0"/>
              <a:pPr/>
              <a:t>22</a:t>
            </a:fld>
            <a:endParaRPr lang="en-US" altLang="ja-JP"/>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Paradigmas de desenvolvimento de SW</a:t>
            </a:r>
            <a:endParaRPr lang="pt-BR" dirty="0"/>
          </a:p>
        </p:txBody>
      </p:sp>
      <p:sp>
        <p:nvSpPr>
          <p:cNvPr id="3" name="Espaço Reservado para Conteúdo 2"/>
          <p:cNvSpPr>
            <a:spLocks noGrp="1"/>
          </p:cNvSpPr>
          <p:nvPr>
            <p:ph sz="quarter" idx="1"/>
          </p:nvPr>
        </p:nvSpPr>
        <p:spPr/>
        <p:txBody>
          <a:bodyPr/>
          <a:lstStyle/>
          <a:p>
            <a:r>
              <a:rPr lang="pt-BR" dirty="0" smtClean="0"/>
              <a:t>Agora, um paradigma de desenvolvimento de software serve para fornece uma visão sobre as estruturas da programação, isto é, as formas de se desenvolver um software. E para isso existem vários paradigmas, por exemplo, o imperativo, o lógico, o funcional, o orientado a objetos, o orientado a aspectos, entre outros.</a:t>
            </a:r>
          </a:p>
          <a:p>
            <a:r>
              <a:rPr lang="pt-BR" dirty="0" smtClean="0"/>
              <a:t> </a:t>
            </a:r>
          </a:p>
          <a:p>
            <a:endParaRPr lang="pt-BR" dirty="0"/>
          </a:p>
        </p:txBody>
      </p:sp>
      <p:sp>
        <p:nvSpPr>
          <p:cNvPr id="4" name="Espaço Reservado para Data 3"/>
          <p:cNvSpPr>
            <a:spLocks noGrp="1"/>
          </p:cNvSpPr>
          <p:nvPr>
            <p:ph type="dt" sz="half" idx="10"/>
          </p:nvPr>
        </p:nvSpPr>
        <p:spPr/>
        <p:txBody>
          <a:bodyPr/>
          <a:lstStyle/>
          <a:p>
            <a:pPr>
              <a:defRPr/>
            </a:pPr>
            <a:fld id="{215E79C8-94CA-4EEB-954B-81B10796E2CA}" type="datetime1">
              <a:rPr lang="en-US" smtClean="0"/>
              <a:t>2/19/2015</a:t>
            </a:fld>
            <a:endParaRPr lang="en-US" dirty="0"/>
          </a:p>
        </p:txBody>
      </p:sp>
      <p:sp>
        <p:nvSpPr>
          <p:cNvPr id="5" name="Espaço Reservado para Rodapé 4"/>
          <p:cNvSpPr>
            <a:spLocks noGrp="1"/>
          </p:cNvSpPr>
          <p:nvPr>
            <p:ph type="ftr" sz="quarter" idx="11"/>
          </p:nvPr>
        </p:nvSpPr>
        <p:spPr/>
        <p:txBody>
          <a:bodyPr/>
          <a:lstStyle/>
          <a:p>
            <a:pPr>
              <a:defRPr/>
            </a:pPr>
            <a:endParaRPr lang="en-US"/>
          </a:p>
        </p:txBody>
      </p:sp>
      <p:sp>
        <p:nvSpPr>
          <p:cNvPr id="6" name="Espaço Reservado para Número de Slide 5"/>
          <p:cNvSpPr>
            <a:spLocks noGrp="1"/>
          </p:cNvSpPr>
          <p:nvPr>
            <p:ph type="sldNum" sz="quarter" idx="12"/>
          </p:nvPr>
        </p:nvSpPr>
        <p:spPr/>
        <p:txBody>
          <a:bodyPr>
            <a:normAutofit fontScale="85000" lnSpcReduction="20000"/>
          </a:bodyPr>
          <a:lstStyle/>
          <a:p>
            <a:fld id="{60F6AB5F-235A-4586-BFD7-73D8BDFB029F}" type="slidenum">
              <a:rPr lang="en-US" altLang="ja-JP" smtClean="0"/>
              <a:pPr/>
              <a:t>23</a:t>
            </a:fld>
            <a:endParaRPr lang="en-US" altLang="ja-JP"/>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Paradigmas de desenvolvimento de SW</a:t>
            </a:r>
            <a:endParaRPr lang="pt-BR" dirty="0"/>
          </a:p>
        </p:txBody>
      </p:sp>
      <p:sp>
        <p:nvSpPr>
          <p:cNvPr id="3" name="Espaço Reservado para Conteúdo 2"/>
          <p:cNvSpPr>
            <a:spLocks noGrp="1"/>
          </p:cNvSpPr>
          <p:nvPr>
            <p:ph sz="quarter" idx="1"/>
          </p:nvPr>
        </p:nvSpPr>
        <p:spPr/>
        <p:txBody>
          <a:bodyPr/>
          <a:lstStyle/>
          <a:p>
            <a:r>
              <a:rPr lang="pt-BR" dirty="0" smtClean="0"/>
              <a:t>Dessa forma é possível se estabelecer um padrão de linguagem para um determinado nicho de problemas, por isso existem diversos paradigmas, além claro, da própria evolução da ciência da computação, que de tempos em tempos, através de pesquisas, disponibilizam novas metodologias e paradigmas de programação.</a:t>
            </a:r>
          </a:p>
          <a:p>
            <a:endParaRPr lang="pt-BR" dirty="0"/>
          </a:p>
        </p:txBody>
      </p:sp>
      <p:sp>
        <p:nvSpPr>
          <p:cNvPr id="4" name="Espaço Reservado para Data 3"/>
          <p:cNvSpPr>
            <a:spLocks noGrp="1"/>
          </p:cNvSpPr>
          <p:nvPr>
            <p:ph type="dt" sz="half" idx="10"/>
          </p:nvPr>
        </p:nvSpPr>
        <p:spPr/>
        <p:txBody>
          <a:bodyPr/>
          <a:lstStyle/>
          <a:p>
            <a:pPr>
              <a:defRPr/>
            </a:pPr>
            <a:fld id="{7F223446-FB34-4075-A152-EDFD717E963B}" type="datetime1">
              <a:rPr lang="en-US" smtClean="0"/>
              <a:t>2/19/2015</a:t>
            </a:fld>
            <a:endParaRPr lang="en-US" dirty="0"/>
          </a:p>
        </p:txBody>
      </p:sp>
      <p:sp>
        <p:nvSpPr>
          <p:cNvPr id="5" name="Espaço Reservado para Rodapé 4"/>
          <p:cNvSpPr>
            <a:spLocks noGrp="1"/>
          </p:cNvSpPr>
          <p:nvPr>
            <p:ph type="ftr" sz="quarter" idx="11"/>
          </p:nvPr>
        </p:nvSpPr>
        <p:spPr/>
        <p:txBody>
          <a:bodyPr/>
          <a:lstStyle/>
          <a:p>
            <a:pPr>
              <a:defRPr/>
            </a:pPr>
            <a:endParaRPr lang="en-US"/>
          </a:p>
        </p:txBody>
      </p:sp>
      <p:sp>
        <p:nvSpPr>
          <p:cNvPr id="6" name="Espaço Reservado para Número de Slide 5"/>
          <p:cNvSpPr>
            <a:spLocks noGrp="1"/>
          </p:cNvSpPr>
          <p:nvPr>
            <p:ph type="sldNum" sz="quarter" idx="12"/>
          </p:nvPr>
        </p:nvSpPr>
        <p:spPr/>
        <p:txBody>
          <a:bodyPr>
            <a:normAutofit fontScale="85000" lnSpcReduction="20000"/>
          </a:bodyPr>
          <a:lstStyle/>
          <a:p>
            <a:fld id="{60F6AB5F-235A-4586-BFD7-73D8BDFB029F}" type="slidenum">
              <a:rPr lang="en-US" altLang="ja-JP" smtClean="0"/>
              <a:pPr/>
              <a:t>24</a:t>
            </a:fld>
            <a:endParaRPr lang="en-US" altLang="ja-JP"/>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Conceito de Orientação a Objetos</a:t>
            </a:r>
            <a:endParaRPr lang="pt-BR" dirty="0"/>
          </a:p>
        </p:txBody>
      </p:sp>
      <p:sp>
        <p:nvSpPr>
          <p:cNvPr id="3" name="Espaço Reservado para Conteúdo 2"/>
          <p:cNvSpPr>
            <a:spLocks noGrp="1"/>
          </p:cNvSpPr>
          <p:nvPr>
            <p:ph sz="quarter" idx="1"/>
          </p:nvPr>
        </p:nvSpPr>
        <p:spPr>
          <a:xfrm>
            <a:off x="612648" y="1600200"/>
            <a:ext cx="8153400" cy="5043510"/>
          </a:xfrm>
        </p:spPr>
        <p:txBody>
          <a:bodyPr>
            <a:normAutofit fontScale="77500" lnSpcReduction="20000"/>
          </a:bodyPr>
          <a:lstStyle/>
          <a:p>
            <a:r>
              <a:rPr lang="pt-BR" dirty="0" smtClean="0"/>
              <a:t>O conceito de orientação a objetos surgiu no fim da década de 80, e significa que o sistema é organizado em uma coleção de objetos separados que incorporam tanto a estrutura quanto o comportamento dos dados</a:t>
            </a:r>
            <a:r>
              <a:rPr lang="pt-BR" dirty="0" smtClean="0"/>
              <a:t>.</a:t>
            </a:r>
          </a:p>
          <a:p>
            <a:endParaRPr lang="pt-BR" dirty="0" smtClean="0"/>
          </a:p>
          <a:p>
            <a:r>
              <a:rPr lang="pt-BR" dirty="0" smtClean="0"/>
              <a:t>A Orientação Objeto pode ser aplicada na modelagem e no desenvolvimento de sistemas. Na modelagem, a orientação objeto pode ser aplicada através das notações para modelagem de sistemas orientados a objetos, essas notações (UML, OMT, </a:t>
            </a:r>
            <a:r>
              <a:rPr lang="pt-BR" dirty="0" err="1" smtClean="0"/>
              <a:t>Booch</a:t>
            </a:r>
            <a:r>
              <a:rPr lang="pt-BR" dirty="0" smtClean="0"/>
              <a:t>, </a:t>
            </a:r>
            <a:r>
              <a:rPr lang="pt-BR" dirty="0" err="1" smtClean="0"/>
              <a:t>etc</a:t>
            </a:r>
            <a:r>
              <a:rPr lang="pt-BR" dirty="0" smtClean="0"/>
              <a:t>) são regras, conceitos e representações gráficas do sistema. E no desenvolvimento de sistemas através de linguagens de programação orientada a objetos (Java, C++, Delphi, </a:t>
            </a:r>
            <a:r>
              <a:rPr lang="pt-BR" dirty="0" err="1" smtClean="0"/>
              <a:t>etc</a:t>
            </a:r>
            <a:r>
              <a:rPr lang="pt-BR" dirty="0" smtClean="0"/>
              <a:t>).</a:t>
            </a:r>
          </a:p>
          <a:p>
            <a:endParaRPr lang="pt-BR" dirty="0" smtClean="0"/>
          </a:p>
          <a:p>
            <a:r>
              <a:rPr lang="pt-BR" dirty="0" smtClean="0"/>
              <a:t>A </a:t>
            </a:r>
            <a:r>
              <a:rPr lang="pt-BR" dirty="0" smtClean="0"/>
              <a:t>Orientação a Objetos é uma metodologia de desenvolvimento de software.</a:t>
            </a:r>
          </a:p>
          <a:p>
            <a:endParaRPr lang="pt-B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pt-BR" b="1" dirty="0" smtClean="0"/>
              <a:t>Objetos e Classes</a:t>
            </a:r>
            <a:endParaRPr lang="pt-BR" b="1" dirty="0"/>
          </a:p>
        </p:txBody>
      </p:sp>
      <p:sp>
        <p:nvSpPr>
          <p:cNvPr id="3" name="Espaço Reservado para Conteúdo 2"/>
          <p:cNvSpPr>
            <a:spLocks noGrp="1"/>
          </p:cNvSpPr>
          <p:nvPr>
            <p:ph sz="quarter" idx="1"/>
          </p:nvPr>
        </p:nvSpPr>
        <p:spPr/>
        <p:txBody>
          <a:bodyPr>
            <a:normAutofit fontScale="85000" lnSpcReduction="20000"/>
          </a:bodyPr>
          <a:lstStyle/>
          <a:p>
            <a:r>
              <a:rPr lang="pt-BR" dirty="0" smtClean="0"/>
              <a:t>No dicionário pode-se encontrar as seguintes definições de objetos:</a:t>
            </a:r>
          </a:p>
          <a:p>
            <a:pPr>
              <a:buNone/>
            </a:pPr>
            <a:endParaRPr lang="pt-BR" dirty="0" smtClean="0"/>
          </a:p>
          <a:p>
            <a:pPr lvl="1"/>
            <a:r>
              <a:rPr lang="pt-BR" dirty="0" smtClean="0"/>
              <a:t>Tudo que é manipulável e/ou manufaturável;</a:t>
            </a:r>
          </a:p>
          <a:p>
            <a:pPr lvl="1"/>
            <a:r>
              <a:rPr lang="pt-BR" dirty="0" smtClean="0"/>
              <a:t>Tudo que é perceptível por qualquer dos sentidos;</a:t>
            </a:r>
          </a:p>
          <a:p>
            <a:pPr lvl="1"/>
            <a:r>
              <a:rPr lang="pt-BR" dirty="0" smtClean="0"/>
              <a:t>Coisa, peça, artigo de compra e venda;</a:t>
            </a:r>
          </a:p>
          <a:p>
            <a:pPr lvl="1"/>
            <a:r>
              <a:rPr lang="pt-BR" dirty="0" smtClean="0"/>
              <a:t>Matéria, assunto, Agente; motivo, causa.</a:t>
            </a:r>
          </a:p>
          <a:p>
            <a:pPr>
              <a:buNone/>
            </a:pPr>
            <a:r>
              <a:rPr lang="pt-BR" dirty="0" smtClean="0"/>
              <a:t> </a:t>
            </a:r>
          </a:p>
          <a:p>
            <a:r>
              <a:rPr lang="pt-BR" dirty="0" smtClean="0"/>
              <a:t>Pelo conceito de Orientação a Objeto, pode-se definir objeto como uma abstração, com limites e significados bem definidos, em relação ao problema considerado. Cada objeto tem sua própria identidade, que lhe é inerente. </a:t>
            </a:r>
          </a:p>
          <a:p>
            <a:endParaRPr lang="pt-B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Objetos e Classes</a:t>
            </a:r>
            <a:endParaRPr lang="pt-BR" dirty="0"/>
          </a:p>
        </p:txBody>
      </p:sp>
      <p:pic>
        <p:nvPicPr>
          <p:cNvPr id="1026" name="Picture 2"/>
          <p:cNvPicPr>
            <a:picLocks noGrp="1" noChangeAspect="1" noChangeArrowheads="1"/>
          </p:cNvPicPr>
          <p:nvPr>
            <p:ph sz="quarter" idx="1"/>
          </p:nvPr>
        </p:nvPicPr>
        <p:blipFill>
          <a:blip r:embed="rId2"/>
          <a:srcRect/>
          <a:stretch>
            <a:fillRect/>
          </a:stretch>
        </p:blipFill>
        <p:spPr bwMode="auto">
          <a:xfrm>
            <a:off x="612775" y="2481426"/>
            <a:ext cx="8153400" cy="2733348"/>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Objetos e Classes</a:t>
            </a:r>
            <a:endParaRPr lang="pt-BR" dirty="0"/>
          </a:p>
        </p:txBody>
      </p:sp>
      <p:sp>
        <p:nvSpPr>
          <p:cNvPr id="3" name="Espaço Reservado para Conteúdo 2"/>
          <p:cNvSpPr>
            <a:spLocks noGrp="1"/>
          </p:cNvSpPr>
          <p:nvPr>
            <p:ph sz="quarter" idx="1"/>
          </p:nvPr>
        </p:nvSpPr>
        <p:spPr/>
        <p:txBody>
          <a:bodyPr/>
          <a:lstStyle/>
          <a:p>
            <a:r>
              <a:rPr lang="pt-BR" dirty="0" smtClean="0"/>
              <a:t>Objetos com a mesma característica (atributos) e mesmo comportamento (operações ou métodos) são agrupados em uma classe. Cada classe descreve um conjunto possivelmente infinito de objetos individuais. Cada objeto é chamado de instância de sua classe.</a:t>
            </a:r>
          </a:p>
          <a:p>
            <a:endParaRPr lang="pt-B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4000" b="1" dirty="0" smtClean="0"/>
              <a:t>Objetos carros (instância da classe carro</a:t>
            </a:r>
            <a:r>
              <a:rPr lang="pt-BR" sz="4000" b="1" dirty="0" smtClean="0"/>
              <a:t>)</a:t>
            </a:r>
            <a:endParaRPr lang="pt-BR" dirty="0"/>
          </a:p>
        </p:txBody>
      </p:sp>
      <p:pic>
        <p:nvPicPr>
          <p:cNvPr id="2050" name="Picture 2"/>
          <p:cNvPicPr>
            <a:picLocks noGrp="1" noChangeAspect="1" noChangeArrowheads="1"/>
          </p:cNvPicPr>
          <p:nvPr>
            <p:ph sz="quarter" idx="1"/>
          </p:nvPr>
        </p:nvPicPr>
        <p:blipFill>
          <a:blip r:embed="rId2"/>
          <a:srcRect/>
          <a:stretch>
            <a:fillRect/>
          </a:stretch>
        </p:blipFill>
        <p:spPr bwMode="auto">
          <a:xfrm>
            <a:off x="1343544" y="1600200"/>
            <a:ext cx="6691862" cy="4495800"/>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0"/>
            <a:r>
              <a:rPr lang="pt-BR" sz="2700" b="1" dirty="0" smtClean="0"/>
              <a:t>Metodologia Estruturada X Metodologia Orientada a </a:t>
            </a:r>
            <a:r>
              <a:rPr lang="pt-BR" sz="2700" b="1" dirty="0" smtClean="0"/>
              <a:t>Objetos</a:t>
            </a:r>
            <a:endParaRPr lang="pt-BR" dirty="0"/>
          </a:p>
        </p:txBody>
      </p:sp>
      <p:sp>
        <p:nvSpPr>
          <p:cNvPr id="3" name="Espaço Reservado para Conteúdo 2"/>
          <p:cNvSpPr>
            <a:spLocks noGrp="1"/>
          </p:cNvSpPr>
          <p:nvPr>
            <p:ph sz="quarter" idx="1"/>
          </p:nvPr>
        </p:nvSpPr>
        <p:spPr/>
        <p:txBody>
          <a:bodyPr>
            <a:normAutofit fontScale="92500" lnSpcReduction="10000"/>
          </a:bodyPr>
          <a:lstStyle/>
          <a:p>
            <a:r>
              <a:rPr lang="pt-BR" dirty="0" smtClean="0"/>
              <a:t>Na metodologia estruturada o foco é na especificação e decomposição da funcionalidade do sistema enquanto que na metodologia orientada a objetos, primeiro identificam-se os objetos contidos no domínio do sistema e depois os procedimentos relativos a ele.</a:t>
            </a:r>
          </a:p>
          <a:p>
            <a:r>
              <a:rPr lang="pt-BR" dirty="0" smtClean="0"/>
              <a:t>Em resumo:</a:t>
            </a:r>
          </a:p>
          <a:p>
            <a:pPr lvl="1"/>
            <a:r>
              <a:rPr lang="pt-BR" dirty="0" smtClean="0"/>
              <a:t>Metodologia estruturada =  o foco é na especificação e decomposição da funcionalidade do sistema</a:t>
            </a:r>
          </a:p>
          <a:p>
            <a:pPr lvl="1"/>
            <a:r>
              <a:rPr lang="pt-BR" dirty="0" smtClean="0"/>
              <a:t>Metodologia orientada a objetos =  primeiro identificam-se os objetos contidos no domínio do sistema e depois os procedimentos relativos a ele.</a:t>
            </a:r>
          </a:p>
          <a:p>
            <a:endParaRPr lang="pt-B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smtClean="0"/>
              <a:t>Metodologia Estruturada X Metodologia Orientada a Objetos</a:t>
            </a:r>
            <a:endParaRPr lang="pt-BR" dirty="0"/>
          </a:p>
        </p:txBody>
      </p:sp>
      <p:pic>
        <p:nvPicPr>
          <p:cNvPr id="3074" name="Picture 2"/>
          <p:cNvPicPr>
            <a:picLocks noGrp="1" noChangeAspect="1" noChangeArrowheads="1"/>
          </p:cNvPicPr>
          <p:nvPr>
            <p:ph sz="quarter" idx="1"/>
          </p:nvPr>
        </p:nvPicPr>
        <p:blipFill>
          <a:blip r:embed="rId2"/>
          <a:srcRect/>
          <a:stretch>
            <a:fillRect/>
          </a:stretch>
        </p:blipFill>
        <p:spPr bwMode="auto">
          <a:xfrm>
            <a:off x="2127250" y="2305050"/>
            <a:ext cx="5124450" cy="30861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smtClean="0"/>
              <a:t>Metodologia Estruturada X Metodologia Orientada a Objetos</a:t>
            </a:r>
            <a:endParaRPr lang="pt-BR" dirty="0"/>
          </a:p>
        </p:txBody>
      </p:sp>
      <p:sp>
        <p:nvSpPr>
          <p:cNvPr id="3" name="Espaço Reservado para Conteúdo 2"/>
          <p:cNvSpPr>
            <a:spLocks noGrp="1"/>
          </p:cNvSpPr>
          <p:nvPr>
            <p:ph sz="quarter" idx="1"/>
          </p:nvPr>
        </p:nvSpPr>
        <p:spPr/>
        <p:txBody>
          <a:bodyPr>
            <a:normAutofit fontScale="55000" lnSpcReduction="20000"/>
          </a:bodyPr>
          <a:lstStyle/>
          <a:p>
            <a:r>
              <a:rPr lang="en-US" sz="3200" dirty="0" smtClean="0"/>
              <a:t>Jogo de </a:t>
            </a:r>
            <a:r>
              <a:rPr lang="en-US" sz="3200" dirty="0" err="1" smtClean="0"/>
              <a:t>Futebol</a:t>
            </a:r>
            <a:endParaRPr lang="pt-BR" sz="4400" dirty="0" smtClean="0"/>
          </a:p>
          <a:p>
            <a:pPr lvl="0"/>
            <a:r>
              <a:rPr lang="pt-BR" sz="3200" dirty="0" smtClean="0"/>
              <a:t>Análise de um campo de futebol utilizando metodologia estruturada</a:t>
            </a:r>
            <a:endParaRPr lang="pt-BR" sz="4400" dirty="0" smtClean="0"/>
          </a:p>
          <a:p>
            <a:pPr lvl="1"/>
            <a:r>
              <a:rPr lang="en-US" sz="2800" dirty="0" err="1" smtClean="0"/>
              <a:t>Passe</a:t>
            </a:r>
            <a:r>
              <a:rPr lang="en-US" sz="2800" dirty="0" smtClean="0"/>
              <a:t> </a:t>
            </a:r>
            <a:r>
              <a:rPr lang="en-US" sz="2800" dirty="0" err="1" smtClean="0"/>
              <a:t>da</a:t>
            </a:r>
            <a:r>
              <a:rPr lang="en-US" sz="2800" dirty="0" smtClean="0"/>
              <a:t> bola;</a:t>
            </a:r>
            <a:endParaRPr lang="pt-BR" sz="4000" dirty="0" smtClean="0"/>
          </a:p>
          <a:p>
            <a:pPr lvl="1"/>
            <a:r>
              <a:rPr lang="en-US" sz="2800" dirty="0" err="1" smtClean="0"/>
              <a:t>Fazer</a:t>
            </a:r>
            <a:r>
              <a:rPr lang="en-US" sz="2800" dirty="0" smtClean="0"/>
              <a:t> </a:t>
            </a:r>
            <a:r>
              <a:rPr lang="en-US" sz="2800" dirty="0" err="1" smtClean="0"/>
              <a:t>gol</a:t>
            </a:r>
            <a:r>
              <a:rPr lang="en-US" sz="2800" dirty="0" smtClean="0"/>
              <a:t>;</a:t>
            </a:r>
            <a:endParaRPr lang="pt-BR" sz="4000" dirty="0" smtClean="0"/>
          </a:p>
          <a:p>
            <a:pPr lvl="1"/>
            <a:r>
              <a:rPr lang="en-US" sz="2800" dirty="0" err="1" smtClean="0"/>
              <a:t>Cobrar</a:t>
            </a:r>
            <a:r>
              <a:rPr lang="en-US" sz="2800" dirty="0" smtClean="0"/>
              <a:t> lateral;</a:t>
            </a:r>
            <a:endParaRPr lang="pt-BR" sz="4000" dirty="0" smtClean="0"/>
          </a:p>
          <a:p>
            <a:pPr lvl="1"/>
            <a:r>
              <a:rPr lang="en-US" sz="2800" dirty="0" err="1" smtClean="0"/>
              <a:t>Cobrar</a:t>
            </a:r>
            <a:r>
              <a:rPr lang="en-US" sz="2800" dirty="0" smtClean="0"/>
              <a:t> </a:t>
            </a:r>
            <a:r>
              <a:rPr lang="en-US" sz="2800" dirty="0" err="1" smtClean="0"/>
              <a:t>tiro</a:t>
            </a:r>
            <a:r>
              <a:rPr lang="en-US" sz="2800" dirty="0" smtClean="0"/>
              <a:t> de meta;</a:t>
            </a:r>
            <a:endParaRPr lang="pt-BR" sz="4000" dirty="0" smtClean="0"/>
          </a:p>
          <a:p>
            <a:pPr lvl="1"/>
            <a:r>
              <a:rPr lang="en-US" sz="2800" dirty="0" err="1" smtClean="0"/>
              <a:t>Driblar</a:t>
            </a:r>
            <a:r>
              <a:rPr lang="en-US" sz="2800" dirty="0" smtClean="0"/>
              <a:t> o </a:t>
            </a:r>
            <a:r>
              <a:rPr lang="en-US" sz="2800" dirty="0" err="1" smtClean="0"/>
              <a:t>jogador</a:t>
            </a:r>
            <a:r>
              <a:rPr lang="en-US" sz="2800" dirty="0" smtClean="0"/>
              <a:t>;</a:t>
            </a:r>
            <a:endParaRPr lang="pt-BR" sz="4000" dirty="0" smtClean="0"/>
          </a:p>
          <a:p>
            <a:pPr lvl="1"/>
            <a:r>
              <a:rPr lang="en-US" sz="2800" dirty="0" err="1" smtClean="0"/>
              <a:t>Cobrar</a:t>
            </a:r>
            <a:r>
              <a:rPr lang="en-US" sz="2800" dirty="0" smtClean="0"/>
              <a:t> </a:t>
            </a:r>
            <a:r>
              <a:rPr lang="en-US" sz="2800" dirty="0" err="1" smtClean="0"/>
              <a:t>falta</a:t>
            </a:r>
            <a:r>
              <a:rPr lang="en-US" sz="2800" dirty="0" smtClean="0"/>
              <a:t>;</a:t>
            </a:r>
            <a:endParaRPr lang="pt-BR" sz="4000" dirty="0" smtClean="0"/>
          </a:p>
          <a:p>
            <a:pPr lvl="1"/>
            <a:r>
              <a:rPr lang="en-US" sz="2800" dirty="0" err="1" smtClean="0"/>
              <a:t>Marcar</a:t>
            </a:r>
            <a:r>
              <a:rPr lang="en-US" sz="2800" dirty="0" smtClean="0"/>
              <a:t> </a:t>
            </a:r>
            <a:r>
              <a:rPr lang="en-US" sz="2800" dirty="0" err="1" smtClean="0"/>
              <a:t>penault</a:t>
            </a:r>
            <a:r>
              <a:rPr lang="en-US" sz="2800" dirty="0" smtClean="0"/>
              <a:t>;</a:t>
            </a:r>
            <a:endParaRPr lang="pt-BR" sz="4000" dirty="0" smtClean="0"/>
          </a:p>
          <a:p>
            <a:pPr lvl="1"/>
            <a:r>
              <a:rPr lang="en-US" sz="2800" dirty="0" err="1" smtClean="0"/>
              <a:t>Passar</a:t>
            </a:r>
            <a:r>
              <a:rPr lang="en-US" sz="2800" dirty="0" smtClean="0"/>
              <a:t> a bola.</a:t>
            </a:r>
            <a:endParaRPr lang="pt-BR" sz="4000" dirty="0" smtClean="0"/>
          </a:p>
          <a:p>
            <a:pPr lvl="0"/>
            <a:r>
              <a:rPr lang="pt-BR" sz="3200" dirty="0" smtClean="0"/>
              <a:t>Análise de um campo de futebol utilizando metodologia orientada a objetos</a:t>
            </a:r>
            <a:endParaRPr lang="pt-BR" sz="4400" dirty="0" smtClean="0"/>
          </a:p>
          <a:p>
            <a:pPr lvl="1"/>
            <a:r>
              <a:rPr lang="en-US" sz="2800" dirty="0" err="1" smtClean="0"/>
              <a:t>Jogador</a:t>
            </a:r>
            <a:r>
              <a:rPr lang="en-US" sz="2800" dirty="0" smtClean="0"/>
              <a:t>;</a:t>
            </a:r>
            <a:endParaRPr lang="pt-BR" sz="4000" dirty="0" smtClean="0"/>
          </a:p>
          <a:p>
            <a:pPr lvl="1"/>
            <a:r>
              <a:rPr lang="en-US" sz="2800" dirty="0" smtClean="0"/>
              <a:t>Juiz;</a:t>
            </a:r>
            <a:endParaRPr lang="pt-BR" sz="4000" dirty="0" smtClean="0"/>
          </a:p>
          <a:p>
            <a:pPr lvl="1"/>
            <a:r>
              <a:rPr lang="en-US" sz="2800" dirty="0" smtClean="0"/>
              <a:t>Bola;</a:t>
            </a:r>
            <a:endParaRPr lang="pt-BR" sz="4000" dirty="0" smtClean="0"/>
          </a:p>
          <a:p>
            <a:pPr lvl="1"/>
            <a:r>
              <a:rPr lang="en-US" sz="2800" dirty="0" smtClean="0"/>
              <a:t>Campo.</a:t>
            </a:r>
            <a:endParaRPr lang="pt-BR" sz="4000" dirty="0" smtClean="0"/>
          </a:p>
          <a:p>
            <a:endParaRPr lang="pt-B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lvl="0"/>
            <a:r>
              <a:rPr lang="pt-BR" sz="3600" b="1" dirty="0" smtClean="0"/>
              <a:t/>
            </a:r>
            <a:br>
              <a:rPr lang="pt-BR" sz="3600" b="1" dirty="0" smtClean="0"/>
            </a:br>
            <a:r>
              <a:rPr lang="pt-BR" sz="3600" b="1" dirty="0" smtClean="0"/>
              <a:t>Alguns </a:t>
            </a:r>
            <a:r>
              <a:rPr lang="pt-BR" sz="3600" b="1" dirty="0" smtClean="0"/>
              <a:t>Conceitos Utilizados na Orientação a Objetos</a:t>
            </a:r>
            <a:r>
              <a:rPr lang="pt-BR" b="1" dirty="0" smtClean="0"/>
              <a:t/>
            </a:r>
            <a:br>
              <a:rPr lang="pt-BR" b="1" dirty="0" smtClean="0"/>
            </a:br>
            <a:endParaRPr lang="pt-BR" dirty="0"/>
          </a:p>
        </p:txBody>
      </p:sp>
      <p:sp>
        <p:nvSpPr>
          <p:cNvPr id="3" name="Espaço Reservado para Conteúdo 2"/>
          <p:cNvSpPr>
            <a:spLocks noGrp="1"/>
          </p:cNvSpPr>
          <p:nvPr>
            <p:ph sz="quarter" idx="1"/>
          </p:nvPr>
        </p:nvSpPr>
        <p:spPr/>
        <p:txBody>
          <a:bodyPr>
            <a:normAutofit fontScale="85000" lnSpcReduction="20000"/>
          </a:bodyPr>
          <a:lstStyle/>
          <a:p>
            <a:r>
              <a:rPr lang="pt-BR" dirty="0" smtClean="0"/>
              <a:t>Durante o curso conceitos como abstração, atributo, entre outros serão utilizados para a elaboração dos modelos Orientados a Objetos. Para uma visão inicial e geral são apresentados esses conceitos a seguir.</a:t>
            </a:r>
          </a:p>
          <a:p>
            <a:pPr lvl="1"/>
            <a:r>
              <a:rPr lang="pt-BR" b="1" dirty="0" smtClean="0"/>
              <a:t>Abstração:</a:t>
            </a:r>
            <a:r>
              <a:rPr lang="pt-BR" dirty="0" smtClean="0"/>
              <a:t> o termo abstração significa ressaltar os aspectos essenciais de uma entidade e ignorar os aspectos não relevantes para o enfoque considerado;</a:t>
            </a:r>
          </a:p>
          <a:p>
            <a:pPr lvl="1"/>
            <a:r>
              <a:rPr lang="pt-BR" b="1" dirty="0" smtClean="0"/>
              <a:t>Atributo: </a:t>
            </a:r>
            <a:r>
              <a:rPr lang="pt-BR" dirty="0" smtClean="0"/>
              <a:t>característica da classe que pode ter valor diferenciado para</a:t>
            </a:r>
            <a:br>
              <a:rPr lang="pt-BR" dirty="0" smtClean="0"/>
            </a:br>
            <a:r>
              <a:rPr lang="pt-BR" dirty="0" smtClean="0"/>
              <a:t>cada objeto instanciado;</a:t>
            </a:r>
          </a:p>
          <a:p>
            <a:pPr lvl="1"/>
            <a:r>
              <a:rPr lang="pt-BR" b="1" dirty="0" smtClean="0"/>
              <a:t>Operação:</a:t>
            </a:r>
            <a:r>
              <a:rPr lang="pt-BR" dirty="0" smtClean="0"/>
              <a:t> é uma ação ou transformação realizada por um objeto ou sofrida por um objeto;</a:t>
            </a:r>
          </a:p>
          <a:p>
            <a:pPr lvl="1"/>
            <a:r>
              <a:rPr lang="pt-BR" b="1" dirty="0" smtClean="0"/>
              <a:t>Propriedade: </a:t>
            </a:r>
            <a:r>
              <a:rPr lang="pt-BR" dirty="0" smtClean="0"/>
              <a:t>é a implementação de um atributo para uma classe;</a:t>
            </a:r>
          </a:p>
          <a:p>
            <a:endParaRPr lang="pt-B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smtClean="0"/>
              <a:t>Alguns Conceitos Utilizados na Orientação a Objetos</a:t>
            </a:r>
            <a:endParaRPr lang="pt-BR" dirty="0"/>
          </a:p>
        </p:txBody>
      </p:sp>
      <p:sp>
        <p:nvSpPr>
          <p:cNvPr id="3" name="Espaço Reservado para Conteúdo 2"/>
          <p:cNvSpPr>
            <a:spLocks noGrp="1"/>
          </p:cNvSpPr>
          <p:nvPr>
            <p:ph sz="quarter" idx="1"/>
          </p:nvPr>
        </p:nvSpPr>
        <p:spPr/>
        <p:txBody>
          <a:bodyPr>
            <a:normAutofit fontScale="92500"/>
          </a:bodyPr>
          <a:lstStyle/>
          <a:p>
            <a:pPr lvl="1"/>
            <a:r>
              <a:rPr lang="pt-BR" b="1" dirty="0" smtClean="0"/>
              <a:t>Método:</a:t>
            </a:r>
            <a:r>
              <a:rPr lang="pt-BR" dirty="0" smtClean="0"/>
              <a:t> é a implementação de uma operação para uma classe;</a:t>
            </a:r>
          </a:p>
          <a:p>
            <a:pPr lvl="1"/>
            <a:r>
              <a:rPr lang="pt-BR" b="1" dirty="0" smtClean="0"/>
              <a:t>Polimorfismo:</a:t>
            </a:r>
            <a:r>
              <a:rPr lang="pt-BR" dirty="0" smtClean="0"/>
              <a:t> é a implementação de uma mesma operação em diversas classes. Através do polimorfismo, a mesma operação se comporta de forma distinta em classes distintas. Exemplo: operação incluir, pode possuir métodos distintos, como: incluir cliente, incluir fornecedor, ...</a:t>
            </a:r>
          </a:p>
          <a:p>
            <a:pPr lvl="1"/>
            <a:r>
              <a:rPr lang="pt-BR" b="1" dirty="0" smtClean="0"/>
              <a:t>Herança:</a:t>
            </a:r>
            <a:r>
              <a:rPr lang="pt-BR" dirty="0" smtClean="0"/>
              <a:t> é o compartilhamento de atributos e operações entre as classes que possuem relacionamento de hierarquia. Exemplo: um cliente pode ser pessoa física ou pessoa jurídica</a:t>
            </a:r>
            <a:r>
              <a:rPr lang="pt-BR" dirty="0" smtClean="0"/>
              <a:t>;</a:t>
            </a:r>
            <a:endParaRPr lang="pt-BR"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smtClean="0"/>
              <a:t>Alguns Conceitos Utilizados na Orientação a Objetos</a:t>
            </a:r>
            <a:endParaRPr lang="pt-BR" dirty="0"/>
          </a:p>
        </p:txBody>
      </p:sp>
      <p:sp>
        <p:nvSpPr>
          <p:cNvPr id="3" name="Espaço Reservado para Conteúdo 2"/>
          <p:cNvSpPr>
            <a:spLocks noGrp="1"/>
          </p:cNvSpPr>
          <p:nvPr>
            <p:ph sz="quarter" idx="1"/>
          </p:nvPr>
        </p:nvSpPr>
        <p:spPr/>
        <p:txBody>
          <a:bodyPr>
            <a:normAutofit fontScale="85000" lnSpcReduction="20000"/>
          </a:bodyPr>
          <a:lstStyle/>
          <a:p>
            <a:r>
              <a:rPr lang="pt-BR" b="1" dirty="0" smtClean="0"/>
              <a:t>Superclasse/Subclasse:</a:t>
            </a:r>
            <a:r>
              <a:rPr lang="pt-BR" dirty="0" smtClean="0"/>
              <a:t> Ao evidenciar os atributos e as operações de um conjunto de classes, identifica-se uma superclasse (generalização) refinada em </a:t>
            </a:r>
            <a:r>
              <a:rPr lang="pt-BR" dirty="0" smtClean="0"/>
              <a:t>subclasses (especialização</a:t>
            </a:r>
            <a:r>
              <a:rPr lang="pt-BR" dirty="0" smtClean="0"/>
              <a:t>). Uma subclasse herda atributos e operações das superclasses e possui seus atributos e operações específicas;</a:t>
            </a:r>
          </a:p>
          <a:p>
            <a:pPr lvl="0"/>
            <a:r>
              <a:rPr lang="pt-BR" b="1" dirty="0" err="1" smtClean="0"/>
              <a:t>Encapsulamento</a:t>
            </a:r>
            <a:r>
              <a:rPr lang="pt-BR" b="1" dirty="0" smtClean="0"/>
              <a:t>:</a:t>
            </a:r>
            <a:r>
              <a:rPr lang="pt-BR" dirty="0" smtClean="0"/>
              <a:t> é um pacote de atributos e operações o qual representa um estado em um tipo de objeto, de tal forma que o estado é acessível ou modificado somente pela interface provida pelo </a:t>
            </a:r>
            <a:r>
              <a:rPr lang="pt-BR" dirty="0" err="1" smtClean="0"/>
              <a:t>encapsulamento</a:t>
            </a:r>
            <a:r>
              <a:rPr lang="pt-BR" dirty="0" smtClean="0"/>
              <a:t>.</a:t>
            </a:r>
          </a:p>
          <a:p>
            <a:pPr lvl="0"/>
            <a:r>
              <a:rPr lang="pt-BR" b="1" dirty="0" smtClean="0"/>
              <a:t>Cardinalidade:</a:t>
            </a:r>
            <a:r>
              <a:rPr lang="pt-BR" dirty="0" smtClean="0"/>
              <a:t> quantidade de instâncias determinada para o relacionamento entre duas classes. Por exemplo: 1 para n, 1 para 1, m para n.</a:t>
            </a:r>
          </a:p>
          <a:p>
            <a:endParaRPr lang="pt-B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595403" y="333679"/>
            <a:ext cx="7793037" cy="1143000"/>
          </a:xfrm>
        </p:spPr>
        <p:txBody>
          <a:bodyPr/>
          <a:lstStyle/>
          <a:p>
            <a:pPr eaLnBrk="1" hangingPunct="1"/>
            <a:r>
              <a:rPr lang="pt-BR" altLang="pt-BR" dirty="0" smtClean="0"/>
              <a:t>	Bibliografia</a:t>
            </a:r>
          </a:p>
        </p:txBody>
      </p:sp>
      <p:sp>
        <p:nvSpPr>
          <p:cNvPr id="26628" name="Rectangle 3"/>
          <p:cNvSpPr>
            <a:spLocks noGrp="1" noChangeArrowheads="1"/>
          </p:cNvSpPr>
          <p:nvPr>
            <p:ph type="body" sz="half" idx="1"/>
          </p:nvPr>
        </p:nvSpPr>
        <p:spPr>
          <a:xfrm>
            <a:off x="250825" y="1052513"/>
            <a:ext cx="8713788" cy="4895850"/>
          </a:xfrm>
        </p:spPr>
        <p:txBody>
          <a:bodyPr/>
          <a:lstStyle/>
          <a:p>
            <a:pPr eaLnBrk="1" hangingPunct="1">
              <a:lnSpc>
                <a:spcPct val="180000"/>
              </a:lnSpc>
            </a:pPr>
            <a:endParaRPr lang="pt-BR" altLang="pt-BR" sz="2000" dirty="0" smtClean="0"/>
          </a:p>
          <a:p>
            <a:pPr eaLnBrk="1" hangingPunct="1">
              <a:lnSpc>
                <a:spcPct val="180000"/>
              </a:lnSpc>
            </a:pPr>
            <a:r>
              <a:rPr lang="pt-BR" altLang="pt-BR" sz="2000" dirty="0" smtClean="0"/>
              <a:t>PRESSMAN, Roger S.</a:t>
            </a:r>
            <a:r>
              <a:rPr lang="pt-BR" altLang="pt-BR" sz="2000" b="1" dirty="0" smtClean="0"/>
              <a:t> Engenharia de Software. </a:t>
            </a:r>
            <a:r>
              <a:rPr lang="pt-BR" altLang="pt-BR" sz="2000" dirty="0" smtClean="0"/>
              <a:t>6. ed. Rio de Janeiro, RJ: McGraw-Hill, 2006. </a:t>
            </a:r>
          </a:p>
          <a:p>
            <a:pPr eaLnBrk="1" hangingPunct="1">
              <a:lnSpc>
                <a:spcPct val="180000"/>
              </a:lnSpc>
            </a:pPr>
            <a:endParaRPr lang="pt-BR" altLang="pt-BR" sz="2000" dirty="0" smtClean="0"/>
          </a:p>
          <a:p>
            <a:pPr eaLnBrk="1" hangingPunct="1">
              <a:lnSpc>
                <a:spcPct val="180000"/>
              </a:lnSpc>
            </a:pPr>
            <a:r>
              <a:rPr lang="pt-BR" altLang="pt-BR" sz="2000" dirty="0" smtClean="0"/>
              <a:t>SOMMERVILLE, Ian. </a:t>
            </a:r>
            <a:r>
              <a:rPr lang="pt-BR" altLang="pt-BR" sz="2000" b="1" dirty="0" smtClean="0"/>
              <a:t>Engenharia de Software</a:t>
            </a:r>
            <a:r>
              <a:rPr lang="pt-BR" altLang="pt-BR" sz="2000" dirty="0" smtClean="0"/>
              <a:t>. 6. ed. São Paulo, SP: </a:t>
            </a:r>
            <a:r>
              <a:rPr lang="pt-BR" altLang="pt-BR" sz="2000" dirty="0" err="1" smtClean="0"/>
              <a:t>Addison</a:t>
            </a:r>
            <a:r>
              <a:rPr lang="pt-BR" altLang="pt-BR" sz="2000" dirty="0" smtClean="0"/>
              <a:t> Wesley, 2003. </a:t>
            </a:r>
          </a:p>
        </p:txBody>
      </p:sp>
      <p:sp>
        <p:nvSpPr>
          <p:cNvPr id="5" name="Espaço Reservado para Número de Slide 5"/>
          <p:cNvSpPr>
            <a:spLocks noGrp="1"/>
          </p:cNvSpPr>
          <p:nvPr>
            <p:ph type="sldNum" sz="quarter" idx="10"/>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44450655-7E7C-4141-8216-33B512EC830D}" type="slidenum">
              <a:rPr lang="pt-BR" altLang="pt-BR" sz="1200">
                <a:latin typeface="Arial" panose="020B0604020202020204" pitchFamily="34" charset="0"/>
              </a:rPr>
              <a:pPr eaLnBrk="1" hangingPunct="1"/>
              <a:t>36</a:t>
            </a:fld>
            <a:endParaRPr lang="pt-BR" altLang="pt-BR" sz="1200">
              <a:latin typeface="Arial" panose="020B0604020202020204" pitchFamily="34" charset="0"/>
            </a:endParaRPr>
          </a:p>
        </p:txBody>
      </p:sp>
      <p:sp>
        <p:nvSpPr>
          <p:cNvPr id="26629"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sz="quarter" idx="1"/>
          </p:nvPr>
        </p:nvSpPr>
        <p:spPr>
          <a:xfrm>
            <a:off x="250825" y="1143000"/>
            <a:ext cx="8713788" cy="4989513"/>
          </a:xfrm>
        </p:spPr>
        <p:txBody>
          <a:bodyPr/>
          <a:lstStyle/>
          <a:p>
            <a:pPr algn="ctr" eaLnBrk="1" hangingPunct="1">
              <a:buFont typeface="Wingdings" panose="05000000000000000000" pitchFamily="2" charset="2"/>
              <a:buNone/>
            </a:pPr>
            <a:endParaRPr lang="pt-BR" altLang="pt-BR" sz="2000" b="1" dirty="0" smtClean="0"/>
          </a:p>
          <a:p>
            <a:pPr algn="ctr" eaLnBrk="1" hangingPunct="1">
              <a:buFont typeface="Wingdings" panose="05000000000000000000" pitchFamily="2" charset="2"/>
              <a:buNone/>
            </a:pPr>
            <a:endParaRPr lang="pt-BR" altLang="pt-BR" sz="2000" b="1" dirty="0" smtClean="0"/>
          </a:p>
          <a:p>
            <a:pPr algn="ctr" eaLnBrk="1" hangingPunct="1">
              <a:buFont typeface="Wingdings" panose="05000000000000000000" pitchFamily="2" charset="2"/>
              <a:buNone/>
            </a:pPr>
            <a:endParaRPr lang="pt-BR" altLang="pt-BR" sz="2000" b="1" dirty="0" smtClean="0"/>
          </a:p>
          <a:p>
            <a:pPr algn="ctr" eaLnBrk="1" hangingPunct="1">
              <a:buFont typeface="Wingdings" panose="05000000000000000000" pitchFamily="2" charset="2"/>
              <a:buNone/>
            </a:pPr>
            <a:r>
              <a:rPr lang="pt-BR" altLang="pt-BR" sz="2000" b="1" dirty="0" smtClean="0"/>
              <a:t>Copyright © 2007 - 2013  Profa. Ana Paula Gonçalves Serra.</a:t>
            </a:r>
          </a:p>
          <a:p>
            <a:pPr algn="ctr" eaLnBrk="1" hangingPunct="1">
              <a:buFont typeface="Wingdings" panose="05000000000000000000" pitchFamily="2" charset="2"/>
              <a:buNone/>
            </a:pPr>
            <a:endParaRPr lang="pt-BR" altLang="pt-BR" sz="2000" b="1" dirty="0" smtClean="0"/>
          </a:p>
          <a:p>
            <a:pPr algn="ctr" eaLnBrk="1" hangingPunct="1">
              <a:buFont typeface="Wingdings" panose="05000000000000000000" pitchFamily="2" charset="2"/>
              <a:buNone/>
            </a:pPr>
            <a:r>
              <a:rPr lang="pt-BR" altLang="pt-BR" sz="2000" b="1" dirty="0" smtClean="0"/>
              <a:t>Todos direitos reservados. Reprodução ou divulgação total ou parcial deste documento é expressamente proibido sem o consentimento formal, por escrito, da Profa. Ana Paula Gonçalves Serra.</a:t>
            </a:r>
          </a:p>
        </p:txBody>
      </p:sp>
      <p:sp>
        <p:nvSpPr>
          <p:cNvPr id="27652" name="Rectangle 12"/>
          <p:cNvSpPr>
            <a:spLocks noGrp="1" noChangeArrowheads="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pt-BR" altLang="pt-BR" sz="1400" smtClean="0"/>
              <a:t>Profa. Dra. Ana Paula Gonçalves Serra – Engenharia de Software I</a:t>
            </a:r>
          </a:p>
        </p:txBody>
      </p:sp>
      <p:sp>
        <p:nvSpPr>
          <p:cNvPr id="4" name="Espaço Reservado para Número de Slide 4"/>
          <p:cNvSpPr>
            <a:spLocks noGrp="1"/>
          </p:cNvSpPr>
          <p:nvPr>
            <p:ph type="sldNum" sz="quarter" idx="12"/>
          </p:nvPr>
        </p:nvSpPr>
        <p:spPr/>
        <p:txBody>
          <a:bodyPr>
            <a:normAutofit fontScale="92500" lnSpcReduction="10000"/>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53707144-41DD-40C3-A3AC-12A7E27E95F5}" type="slidenum">
              <a:rPr lang="pt-BR" altLang="pt-BR" sz="1200">
                <a:latin typeface="Arial" panose="020B0604020202020204" pitchFamily="34" charset="0"/>
              </a:rPr>
              <a:pPr eaLnBrk="1" hangingPunct="1"/>
              <a:t>37</a:t>
            </a:fld>
            <a:endParaRPr lang="pt-BR" altLang="pt-BR" sz="1200">
              <a:latin typeface="Arial" panose="020B0604020202020204" pitchFamily="34" charset="0"/>
            </a:endParaRPr>
          </a:p>
        </p:txBody>
      </p:sp>
      <p:sp>
        <p:nvSpPr>
          <p:cNvPr id="2" name="CaixaDeTexto 1"/>
          <p:cNvSpPr txBox="1"/>
          <p:nvPr/>
        </p:nvSpPr>
        <p:spPr>
          <a:xfrm>
            <a:off x="533400" y="681335"/>
            <a:ext cx="2212016" cy="461665"/>
          </a:xfrm>
          <a:prstGeom prst="rect">
            <a:avLst/>
          </a:prstGeom>
          <a:noFill/>
        </p:spPr>
        <p:txBody>
          <a:bodyPr wrap="none" rtlCol="0">
            <a:spAutoFit/>
          </a:bodyPr>
          <a:lstStyle/>
          <a:p>
            <a:r>
              <a:rPr lang="pt-BR" dirty="0" smtClean="0"/>
              <a:t>Agradecimento</a:t>
            </a:r>
            <a:endParaRPr lang="pt-BR" dirty="0"/>
          </a:p>
        </p:txBody>
      </p:sp>
    </p:spTree>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DOfficeLightV0">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1">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Tema1" id="{705347BA-46A2-4610-A0C8-A625D49066C5}" vid="{8B1ED6AB-C580-4C04-87D0-5EE954710859}"/>
    </a:ext>
  </a:extLst>
</a:theme>
</file>

<file path=ppt/theme/theme3.xml><?xml version="1.0" encoding="utf-8"?>
<a:theme xmlns:a="http://schemas.openxmlformats.org/drawingml/2006/main" name="Mediano">
  <a:themeElements>
    <a:clrScheme name="Median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TM02900688[[fn=Faceta (Facetado)]]</Template>
  <TotalTime>726</TotalTime>
  <Words>1997</Words>
  <Application>Microsoft Office PowerPoint</Application>
  <PresentationFormat>Apresentação na tela (4:3)</PresentationFormat>
  <Paragraphs>263</Paragraphs>
  <Slides>37</Slides>
  <Notes>1</Notes>
  <HiddenSlides>0</HiddenSlides>
  <MMClips>0</MMClips>
  <ScaleCrop>false</ScaleCrop>
  <HeadingPairs>
    <vt:vector size="4" baseType="variant">
      <vt:variant>
        <vt:lpstr>Tema</vt:lpstr>
      </vt:variant>
      <vt:variant>
        <vt:i4>3</vt:i4>
      </vt:variant>
      <vt:variant>
        <vt:lpstr>Títulos de slides</vt:lpstr>
      </vt:variant>
      <vt:variant>
        <vt:i4>37</vt:i4>
      </vt:variant>
    </vt:vector>
  </HeadingPairs>
  <TitlesOfParts>
    <vt:vector size="40" baseType="lpstr">
      <vt:lpstr>HDOfficeLightV0</vt:lpstr>
      <vt:lpstr>Tema1</vt:lpstr>
      <vt:lpstr>Mediano</vt:lpstr>
      <vt:lpstr>Engenharia de Software</vt:lpstr>
      <vt:lpstr>Slide 2</vt:lpstr>
      <vt:lpstr>Isso é Real?</vt:lpstr>
      <vt:lpstr>Isso é Real?</vt:lpstr>
      <vt:lpstr>Algumas definições de Engenharia de Software</vt:lpstr>
      <vt:lpstr>Algumas definições de Engenharia de Software</vt:lpstr>
      <vt:lpstr>  Qual é a diferença entre Engenharia de Software e Engenharia de Sistemas?</vt:lpstr>
      <vt:lpstr>Engenharia de Sistemas</vt:lpstr>
      <vt:lpstr>Engenharia de Sistemas</vt:lpstr>
      <vt:lpstr>Engenharia de Sistemas</vt:lpstr>
      <vt:lpstr>Engenharia de Sistemas</vt:lpstr>
      <vt:lpstr>Engenharia de Sistemas - Conclusões</vt:lpstr>
      <vt:lpstr>Engenharia de Software em Camadas</vt:lpstr>
      <vt:lpstr>Engenharia de Software em Camadas</vt:lpstr>
      <vt:lpstr>Engenharia de Software em Camadas</vt:lpstr>
      <vt:lpstr>Processo de Desenvolvimento de Software</vt:lpstr>
      <vt:lpstr>Slide 17</vt:lpstr>
      <vt:lpstr>Processo de Desenvolvimento de Software</vt:lpstr>
      <vt:lpstr>Processo de Desenvolvimento de Software</vt:lpstr>
      <vt:lpstr>Processo de Desenvolvimento de Software</vt:lpstr>
      <vt:lpstr>Processo de Desenvolvimento de Software</vt:lpstr>
      <vt:lpstr>Paradigmas de desenvolvimento de SW</vt:lpstr>
      <vt:lpstr>Paradigmas de desenvolvimento de SW</vt:lpstr>
      <vt:lpstr>Paradigmas de desenvolvimento de SW</vt:lpstr>
      <vt:lpstr>Conceito de Orientação a Objetos</vt:lpstr>
      <vt:lpstr>Objetos e Classes</vt:lpstr>
      <vt:lpstr>Objetos e Classes</vt:lpstr>
      <vt:lpstr>Objetos e Classes</vt:lpstr>
      <vt:lpstr>Objetos carros (instância da classe carro)</vt:lpstr>
      <vt:lpstr>Metodologia Estruturada X Metodologia Orientada a Objetos</vt:lpstr>
      <vt:lpstr>Metodologia Estruturada X Metodologia Orientada a Objetos</vt:lpstr>
      <vt:lpstr>Metodologia Estruturada X Metodologia Orientada a Objetos</vt:lpstr>
      <vt:lpstr> Alguns Conceitos Utilizados na Orientação a Objetos </vt:lpstr>
      <vt:lpstr>Alguns Conceitos Utilizados na Orientação a Objetos</vt:lpstr>
      <vt:lpstr>Alguns Conceitos Utilizados na Orientação a Objetos</vt:lpstr>
      <vt:lpstr> Bibliografia</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Ana Paula Gonçalves Serra</dc:creator>
  <cp:lastModifiedBy>professor</cp:lastModifiedBy>
  <cp:revision>86</cp:revision>
  <cp:lastPrinted>2013-02-16T00:07:58Z</cp:lastPrinted>
  <dcterms:created xsi:type="dcterms:W3CDTF">2004-01-27T12:55:19Z</dcterms:created>
  <dcterms:modified xsi:type="dcterms:W3CDTF">2015-02-19T22:52:52Z</dcterms:modified>
</cp:coreProperties>
</file>