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9" r:id="rId3"/>
    <p:sldId id="280" r:id="rId4"/>
    <p:sldId id="281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82" r:id="rId28"/>
    <p:sldId id="283" r:id="rId29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5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etângulo de cantos arredondados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28" name="Espaço Reservado para Data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21/01/2014</a:t>
            </a:fld>
            <a:endParaRPr lang="pt-BR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29" name="Espaço Reservado para Número de Slide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ângulo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21/01/2014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etângulo de cantos arredondados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21/01/2014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pt-BR"/>
          </a:p>
        </p:txBody>
      </p:sp>
      <p:sp>
        <p:nvSpPr>
          <p:cNvPr id="7" name="Retângulo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21/01/2014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21/01/2014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21/01/2014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21/01/2014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etângulo de cantos arredondados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21/01/2014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21/01/2014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1" name="Retângulo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tângulo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tângulo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21/01/2014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21/01/2014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etângulo de cantos arredondados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Espaço Reservado para Título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E700DB3-DBF0-4086-B675-117E7A9610B8}" type="datetimeFigureOut">
              <a:rPr lang="pt-BR" smtClean="0"/>
              <a:pPr/>
              <a:t>21/01/2014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nortonglaser@fatec.sp.gov.br" TargetMode="External"/><Relationship Id="rId2" Type="http://schemas.openxmlformats.org/officeDocument/2006/relationships/hyperlink" Target="http://www.norton.net.br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smtClean="0"/>
              <a:t>Aula 01 - Introdução</a:t>
            </a:r>
            <a:endParaRPr lang="en-US" dirty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Inteligência Artificial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Apresentação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 smtClean="0"/>
              <a:t>Prof. Norton Barros Glaser</a:t>
            </a:r>
          </a:p>
          <a:p>
            <a:r>
              <a:rPr lang="pt-BR" dirty="0" smtClean="0"/>
              <a:t>Material</a:t>
            </a:r>
          </a:p>
          <a:p>
            <a:pPr lvl="1">
              <a:buNone/>
            </a:pPr>
            <a:r>
              <a:rPr lang="pt-BR" dirty="0" smtClean="0">
                <a:hlinkClick r:id="rId2"/>
              </a:rPr>
              <a:t>www.norton.net.br</a:t>
            </a:r>
            <a:endParaRPr lang="pt-BR" dirty="0" smtClean="0"/>
          </a:p>
          <a:p>
            <a:r>
              <a:rPr lang="pt-BR" dirty="0" smtClean="0"/>
              <a:t>Duvidas, envio de trabalhos</a:t>
            </a:r>
          </a:p>
          <a:p>
            <a:pPr lvl="1">
              <a:buNone/>
            </a:pPr>
            <a:r>
              <a:rPr lang="pt-BR" dirty="0" smtClean="0">
                <a:hlinkClick r:id="rId3"/>
              </a:rPr>
              <a:t>nortonglaser@fatec.sp.gov.br</a:t>
            </a:r>
            <a:endParaRPr lang="pt-BR" dirty="0" smtClean="0"/>
          </a:p>
          <a:p>
            <a:pPr lvl="1">
              <a:buNone/>
            </a:pPr>
            <a:endParaRPr lang="pt-BR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Dinâmica da aula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 smtClean="0"/>
              <a:t>1 aula – aula teórica</a:t>
            </a:r>
          </a:p>
          <a:p>
            <a:r>
              <a:rPr lang="pt-BR" dirty="0" smtClean="0"/>
              <a:t>2 aula – atividade pratica</a:t>
            </a:r>
          </a:p>
          <a:p>
            <a:pPr>
              <a:buNone/>
            </a:pPr>
            <a:endParaRPr lang="pt-BR" dirty="0" smtClean="0"/>
          </a:p>
          <a:p>
            <a:pPr>
              <a:buNone/>
            </a:pPr>
            <a:endParaRPr lang="pt-BR" dirty="0" smtClean="0"/>
          </a:p>
          <a:p>
            <a:r>
              <a:rPr lang="pt-BR" dirty="0" smtClean="0"/>
              <a:t>Atividade pratica (20% da nota do bimestre) – deve ser entregue e pode ser realizada em duplas.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Avaliação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P1</a:t>
            </a:r>
          </a:p>
          <a:p>
            <a:pPr lvl="1"/>
            <a:r>
              <a:rPr lang="pt-BR" dirty="0" smtClean="0"/>
              <a:t>20% Soma das atividades realizadas em sala de aula no bimestre.</a:t>
            </a:r>
          </a:p>
          <a:p>
            <a:pPr lvl="1"/>
            <a:r>
              <a:rPr lang="pt-BR" dirty="0" smtClean="0"/>
              <a:t>80% Prova bimestral com consulta ao próprio material.</a:t>
            </a:r>
          </a:p>
          <a:p>
            <a:r>
              <a:rPr lang="pt-BR" dirty="0" smtClean="0"/>
              <a:t>P2</a:t>
            </a:r>
            <a:endParaRPr lang="pt-BR" dirty="0" smtClean="0"/>
          </a:p>
          <a:p>
            <a:pPr lvl="1"/>
            <a:r>
              <a:rPr lang="pt-BR" dirty="0" smtClean="0"/>
              <a:t>20% Soma das atividades realizadas em sala de aula no bimestre.</a:t>
            </a:r>
          </a:p>
          <a:p>
            <a:pPr lvl="1"/>
            <a:r>
              <a:rPr lang="pt-BR" dirty="0" smtClean="0"/>
              <a:t>80% Prova bimestral com consulta ao próprio material</a:t>
            </a:r>
            <a:r>
              <a:rPr lang="pt-BR" dirty="0" smtClean="0"/>
              <a:t>.</a:t>
            </a:r>
          </a:p>
          <a:p>
            <a:r>
              <a:rPr lang="pt-BR" dirty="0" smtClean="0"/>
              <a:t>P3</a:t>
            </a:r>
            <a:endParaRPr lang="pt-BR" dirty="0" smtClean="0"/>
          </a:p>
          <a:p>
            <a:pPr lvl="1"/>
            <a:r>
              <a:rPr lang="pt-BR" dirty="0" smtClean="0"/>
              <a:t>100</a:t>
            </a:r>
            <a:r>
              <a:rPr lang="pt-BR" dirty="0" smtClean="0"/>
              <a:t>% </a:t>
            </a:r>
            <a:r>
              <a:rPr lang="pt-BR" dirty="0" smtClean="0"/>
              <a:t>Prova sem consulta contemplando todo o conteúdo do semestre.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ia-1-page-0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a-1-page-0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a-1-page-0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a-1-page-00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a-1-page-0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a-1-page-00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a-1-page-0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a-1-page-0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a-1-page-0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 descr="ia-1-page-0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a-1-page-0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a-1-page-0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a-1-page-0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a-1-page-0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a-1-page-0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a-1-page-0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a-1-page-0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a-1-page-01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a-1-page-0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a-1-page-02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a-1-page-0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a-1-page-0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Fonte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 smtClean="0"/>
              <a:t>Prof. Dr. Silvio do Lago Pereira – FATEC SP</a:t>
            </a:r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Atividade ia01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Flux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12</TotalTime>
  <Words>130</Words>
  <Application>Microsoft Office PowerPoint</Application>
  <PresentationFormat>Apresentação na tela (4:3)</PresentationFormat>
  <Paragraphs>26</Paragraphs>
  <Slides>28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28</vt:i4>
      </vt:variant>
    </vt:vector>
  </HeadingPairs>
  <TitlesOfParts>
    <vt:vector size="29" baseType="lpstr">
      <vt:lpstr>Patrimônio Líquido</vt:lpstr>
      <vt:lpstr>Inteligência Artificial</vt:lpstr>
      <vt:lpstr>Apresentação</vt:lpstr>
      <vt:lpstr>Dinâmica da aula</vt:lpstr>
      <vt:lpstr>Avaliação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Fonte</vt:lpstr>
      <vt:lpstr>Atividade ia01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Inteligência Artificial</dc:title>
  <dc:creator>Norton Barros Glaser</dc:creator>
  <cp:lastModifiedBy>Norton Barros Glaser</cp:lastModifiedBy>
  <cp:revision>8</cp:revision>
  <dcterms:created xsi:type="dcterms:W3CDTF">2014-01-21T15:42:38Z</dcterms:created>
  <dcterms:modified xsi:type="dcterms:W3CDTF">2014-01-21T16:04:50Z</dcterms:modified>
</cp:coreProperties>
</file>